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webextensions/webextension2.xml" ContentType="application/vnd.ms-office.webextension+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3.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4.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webextensions/webextension5.xml" ContentType="application/vnd.ms-office.webextens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6.xml" ContentType="application/vnd.ms-office.webextension+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webextensions/webextension7.xml" ContentType="application/vnd.ms-office.webextension+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8.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webextensions/webextension9.xml" ContentType="application/vnd.ms-office.webextension+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webextensions/webextension10.xml" ContentType="application/vnd.ms-office.webextension+xml"/>
  <Override PartName="/ppt/notesSlides/notesSlide41.xml" ContentType="application/vnd.openxmlformats-officedocument.presentationml.notesSlide+xml"/>
  <Override PartName="/ppt/webextensions/webextension11.xml" ContentType="application/vnd.ms-office.webextension+xml"/>
  <Override PartName="/ppt/notesSlides/notesSlide42.xml" ContentType="application/vnd.openxmlformats-officedocument.presentationml.notesSlide+xml"/>
  <Override PartName="/ppt/webextensions/webextension12.xml" ContentType="application/vnd.ms-office.webextension+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webextensions/webextension13.xml" ContentType="application/vnd.ms-office.webextension+xml"/>
  <Override PartName="/ppt/notesSlides/notesSlide46.xml" ContentType="application/vnd.openxmlformats-officedocument.presentationml.notesSlide+xml"/>
  <Override PartName="/ppt/webextensions/webextension14.xml" ContentType="application/vnd.ms-office.webextension+xml"/>
  <Override PartName="/ppt/notesSlides/notesSlide47.xml" ContentType="application/vnd.openxmlformats-officedocument.presentationml.notesSlide+xml"/>
  <Override PartName="/ppt/webextensions/webextension15.xml" ContentType="application/vnd.ms-office.webextension+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webextensions/webextension16.xml" ContentType="application/vnd.ms-office.webextension+xml"/>
  <Override PartName="/ppt/notesSlides/notesSlide51.xml" ContentType="application/vnd.openxmlformats-officedocument.presentationml.notesSlide+xml"/>
  <Override PartName="/ppt/webextensions/webextension17.xml" ContentType="application/vnd.ms-office.webextension+xml"/>
  <Override PartName="/ppt/notesSlides/notesSlide52.xml" ContentType="application/vnd.openxmlformats-officedocument.presentationml.notesSlide+xml"/>
  <Override PartName="/ppt/webextensions/webextension18.xml" ContentType="application/vnd.ms-office.webextension+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webextensions/webextension19.xml" ContentType="application/vnd.ms-office.webextension+xml"/>
  <Override PartName="/ppt/notesSlides/notesSlide6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webextensions/webextension20.xml" ContentType="application/vnd.ms-office.webextension+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webextensions/webextension21.xml" ContentType="application/vnd.ms-office.webextension+xml"/>
  <Override PartName="/ppt/notesSlides/notesSlide68.xml" ContentType="application/vnd.openxmlformats-officedocument.presentationml.notesSlide+xml"/>
  <Override PartName="/ppt/webextensions/webextension22.xml" ContentType="application/vnd.ms-office.webextension+xml"/>
  <Override PartName="/ppt/notesSlides/notesSlide69.xml" ContentType="application/vnd.openxmlformats-officedocument.presentationml.notesSlide+xml"/>
  <Override PartName="/ppt/webextensions/webextension23.xml" ContentType="application/vnd.ms-office.webextension+xml"/>
  <Override PartName="/ppt/notesSlides/notesSlide70.xml" ContentType="application/vnd.openxmlformats-officedocument.presentationml.notesSlide+xml"/>
  <Override PartName="/ppt/webextensions/webextension24.xml" ContentType="application/vnd.ms-office.webextension+xml"/>
  <Override PartName="/ppt/notesSlides/notesSlide71.xml" ContentType="application/vnd.openxmlformats-officedocument.presentationml.notesSlide+xml"/>
  <Override PartName="/ppt/webextensions/webextension25.xml" ContentType="application/vnd.ms-office.webextension+xml"/>
  <Override PartName="/ppt/notesSlides/notesSlide72.xml" ContentType="application/vnd.openxmlformats-officedocument.presentationml.notesSlide+xml"/>
  <Override PartName="/ppt/webextensions/webextension26.xml" ContentType="application/vnd.ms-office.webextension+xml"/>
  <Override PartName="/ppt/notesSlides/notesSlide73.xml" ContentType="application/vnd.openxmlformats-officedocument.presentationml.notesSlide+xml"/>
  <Override PartName="/ppt/webextensions/webextension27.xml" ContentType="application/vnd.ms-office.webextension+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webextensions/webextension28.xml" ContentType="application/vnd.ms-office.webextension+xml"/>
  <Override PartName="/ppt/notesSlides/notesSlide7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8.xml" ContentType="application/vnd.openxmlformats-officedocument.presentationml.notesSlide+xml"/>
  <Override PartName="/ppt/webextensions/webextension29.xml" ContentType="application/vnd.ms-office.webextension+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330" r:id="rId3"/>
    <p:sldId id="365" r:id="rId4"/>
    <p:sldId id="271" r:id="rId5"/>
    <p:sldId id="257" r:id="rId6"/>
    <p:sldId id="258" r:id="rId7"/>
    <p:sldId id="259" r:id="rId8"/>
    <p:sldId id="261" r:id="rId9"/>
    <p:sldId id="260" r:id="rId10"/>
    <p:sldId id="329" r:id="rId11"/>
    <p:sldId id="264" r:id="rId12"/>
    <p:sldId id="331" r:id="rId13"/>
    <p:sldId id="262" r:id="rId14"/>
    <p:sldId id="275" r:id="rId15"/>
    <p:sldId id="263" r:id="rId16"/>
    <p:sldId id="332" r:id="rId17"/>
    <p:sldId id="276" r:id="rId18"/>
    <p:sldId id="334" r:id="rId19"/>
    <p:sldId id="333" r:id="rId20"/>
    <p:sldId id="266" r:id="rId21"/>
    <p:sldId id="335" r:id="rId22"/>
    <p:sldId id="268" r:id="rId23"/>
    <p:sldId id="336" r:id="rId24"/>
    <p:sldId id="279" r:id="rId25"/>
    <p:sldId id="270" r:id="rId26"/>
    <p:sldId id="318" r:id="rId27"/>
    <p:sldId id="319" r:id="rId28"/>
    <p:sldId id="320" r:id="rId29"/>
    <p:sldId id="321" r:id="rId30"/>
    <p:sldId id="322" r:id="rId31"/>
    <p:sldId id="323" r:id="rId32"/>
    <p:sldId id="277" r:id="rId33"/>
    <p:sldId id="284" r:id="rId34"/>
    <p:sldId id="337" r:id="rId35"/>
    <p:sldId id="278" r:id="rId36"/>
    <p:sldId id="293" r:id="rId37"/>
    <p:sldId id="294" r:id="rId38"/>
    <p:sldId id="338" r:id="rId39"/>
    <p:sldId id="339" r:id="rId40"/>
    <p:sldId id="282" r:id="rId41"/>
    <p:sldId id="340" r:id="rId42"/>
    <p:sldId id="343" r:id="rId43"/>
    <p:sldId id="342" r:id="rId44"/>
    <p:sldId id="281" r:id="rId45"/>
    <p:sldId id="345" r:id="rId46"/>
    <p:sldId id="285" r:id="rId47"/>
    <p:sldId id="286" r:id="rId48"/>
    <p:sldId id="287" r:id="rId49"/>
    <p:sldId id="344" r:id="rId50"/>
    <p:sldId id="346" r:id="rId51"/>
    <p:sldId id="347" r:id="rId52"/>
    <p:sldId id="348" r:id="rId53"/>
    <p:sldId id="349" r:id="rId54"/>
    <p:sldId id="288" r:id="rId55"/>
    <p:sldId id="291" r:id="rId56"/>
    <p:sldId id="328" r:id="rId57"/>
    <p:sldId id="296" r:id="rId58"/>
    <p:sldId id="299" r:id="rId59"/>
    <p:sldId id="313" r:id="rId60"/>
    <p:sldId id="350" r:id="rId61"/>
    <p:sldId id="351" r:id="rId62"/>
    <p:sldId id="306" r:id="rId63"/>
    <p:sldId id="352" r:id="rId64"/>
    <p:sldId id="298" r:id="rId65"/>
    <p:sldId id="353" r:id="rId66"/>
    <p:sldId id="354" r:id="rId67"/>
    <p:sldId id="314" r:id="rId68"/>
    <p:sldId id="357" r:id="rId69"/>
    <p:sldId id="358" r:id="rId70"/>
    <p:sldId id="359" r:id="rId71"/>
    <p:sldId id="360" r:id="rId72"/>
    <p:sldId id="361" r:id="rId73"/>
    <p:sldId id="362" r:id="rId74"/>
    <p:sldId id="363" r:id="rId75"/>
    <p:sldId id="300" r:id="rId76"/>
    <p:sldId id="301" r:id="rId77"/>
    <p:sldId id="355" r:id="rId78"/>
    <p:sldId id="302" r:id="rId79"/>
    <p:sldId id="356" r:id="rId80"/>
    <p:sldId id="304" r:id="rId81"/>
    <p:sldId id="305" r:id="rId82"/>
    <p:sldId id="317" r:id="rId83"/>
    <p:sldId id="315" r:id="rId84"/>
    <p:sldId id="364" r:id="rId85"/>
    <p:sldId id="324" r:id="rId86"/>
    <p:sldId id="325" r:id="rId87"/>
    <p:sldId id="326" r:id="rId88"/>
    <p:sldId id="327" r:id="rId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8" autoAdjust="0"/>
    <p:restoredTop sz="51939" autoAdjust="0"/>
  </p:normalViewPr>
  <p:slideViewPr>
    <p:cSldViewPr snapToGrid="0">
      <p:cViewPr varScale="1">
        <p:scale>
          <a:sx n="42" d="100"/>
          <a:sy n="42" d="100"/>
        </p:scale>
        <p:origin x="216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ît PARTHOENS" userId="9031a2a7-ac8f-49c7-95a7-c1fef42fac6e" providerId="ADAL" clId="{58F2B82A-9310-453A-82D7-2429D55B1291}"/>
    <pc:docChg chg="modSld">
      <pc:chgData name="Benoît PARTHOENS" userId="9031a2a7-ac8f-49c7-95a7-c1fef42fac6e" providerId="ADAL" clId="{58F2B82A-9310-453A-82D7-2429D55B1291}" dt="2023-02-12T11:56:46.554" v="84" actId="6549"/>
      <pc:docMkLst>
        <pc:docMk/>
      </pc:docMkLst>
      <pc:sldChg chg="modNotesTx">
        <pc:chgData name="Benoît PARTHOENS" userId="9031a2a7-ac8f-49c7-95a7-c1fef42fac6e" providerId="ADAL" clId="{58F2B82A-9310-453A-82D7-2429D55B1291}" dt="2023-02-12T11:45:58.493" v="1" actId="6549"/>
        <pc:sldMkLst>
          <pc:docMk/>
          <pc:sldMk cId="3488209177" sldId="257"/>
        </pc:sldMkLst>
      </pc:sldChg>
      <pc:sldChg chg="modNotesTx">
        <pc:chgData name="Benoît PARTHOENS" userId="9031a2a7-ac8f-49c7-95a7-c1fef42fac6e" providerId="ADAL" clId="{58F2B82A-9310-453A-82D7-2429D55B1291}" dt="2023-02-12T11:46:04.218" v="2" actId="6549"/>
        <pc:sldMkLst>
          <pc:docMk/>
          <pc:sldMk cId="159258028" sldId="258"/>
        </pc:sldMkLst>
      </pc:sldChg>
      <pc:sldChg chg="modNotesTx">
        <pc:chgData name="Benoît PARTHOENS" userId="9031a2a7-ac8f-49c7-95a7-c1fef42fac6e" providerId="ADAL" clId="{58F2B82A-9310-453A-82D7-2429D55B1291}" dt="2023-02-12T11:46:12.006" v="3" actId="6549"/>
        <pc:sldMkLst>
          <pc:docMk/>
          <pc:sldMk cId="3892230942" sldId="259"/>
        </pc:sldMkLst>
      </pc:sldChg>
      <pc:sldChg chg="modNotesTx">
        <pc:chgData name="Benoît PARTHOENS" userId="9031a2a7-ac8f-49c7-95a7-c1fef42fac6e" providerId="ADAL" clId="{58F2B82A-9310-453A-82D7-2429D55B1291}" dt="2023-02-12T11:46:34.059" v="5" actId="6549"/>
        <pc:sldMkLst>
          <pc:docMk/>
          <pc:sldMk cId="645022374" sldId="260"/>
        </pc:sldMkLst>
      </pc:sldChg>
      <pc:sldChg chg="modNotesTx">
        <pc:chgData name="Benoît PARTHOENS" userId="9031a2a7-ac8f-49c7-95a7-c1fef42fac6e" providerId="ADAL" clId="{58F2B82A-9310-453A-82D7-2429D55B1291}" dt="2023-02-12T11:46:20.829" v="4" actId="6549"/>
        <pc:sldMkLst>
          <pc:docMk/>
          <pc:sldMk cId="1082999830" sldId="261"/>
        </pc:sldMkLst>
      </pc:sldChg>
      <pc:sldChg chg="modNotesTx">
        <pc:chgData name="Benoît PARTHOENS" userId="9031a2a7-ac8f-49c7-95a7-c1fef42fac6e" providerId="ADAL" clId="{58F2B82A-9310-453A-82D7-2429D55B1291}" dt="2023-02-12T11:47:02.888" v="9" actId="6549"/>
        <pc:sldMkLst>
          <pc:docMk/>
          <pc:sldMk cId="2962870854" sldId="262"/>
        </pc:sldMkLst>
      </pc:sldChg>
      <pc:sldChg chg="modNotesTx">
        <pc:chgData name="Benoît PARTHOENS" userId="9031a2a7-ac8f-49c7-95a7-c1fef42fac6e" providerId="ADAL" clId="{58F2B82A-9310-453A-82D7-2429D55B1291}" dt="2023-02-12T11:47:13.116" v="11" actId="6549"/>
        <pc:sldMkLst>
          <pc:docMk/>
          <pc:sldMk cId="1639468345" sldId="263"/>
        </pc:sldMkLst>
      </pc:sldChg>
      <pc:sldChg chg="modNotesTx">
        <pc:chgData name="Benoît PARTHOENS" userId="9031a2a7-ac8f-49c7-95a7-c1fef42fac6e" providerId="ADAL" clId="{58F2B82A-9310-453A-82D7-2429D55B1291}" dt="2023-02-12T11:46:48.269" v="7" actId="6549"/>
        <pc:sldMkLst>
          <pc:docMk/>
          <pc:sldMk cId="3642960073" sldId="264"/>
        </pc:sldMkLst>
      </pc:sldChg>
      <pc:sldChg chg="modNotesTx">
        <pc:chgData name="Benoît PARTHOENS" userId="9031a2a7-ac8f-49c7-95a7-c1fef42fac6e" providerId="ADAL" clId="{58F2B82A-9310-453A-82D7-2429D55B1291}" dt="2023-02-12T11:47:53.084" v="16" actId="6549"/>
        <pc:sldMkLst>
          <pc:docMk/>
          <pc:sldMk cId="1398170579" sldId="266"/>
        </pc:sldMkLst>
      </pc:sldChg>
      <pc:sldChg chg="modNotesTx">
        <pc:chgData name="Benoît PARTHOENS" userId="9031a2a7-ac8f-49c7-95a7-c1fef42fac6e" providerId="ADAL" clId="{58F2B82A-9310-453A-82D7-2429D55B1291}" dt="2023-02-12T11:48:13.335" v="18" actId="6549"/>
        <pc:sldMkLst>
          <pc:docMk/>
          <pc:sldMk cId="3204476740" sldId="268"/>
        </pc:sldMkLst>
      </pc:sldChg>
      <pc:sldChg chg="modNotesTx">
        <pc:chgData name="Benoît PARTHOENS" userId="9031a2a7-ac8f-49c7-95a7-c1fef42fac6e" providerId="ADAL" clId="{58F2B82A-9310-453A-82D7-2429D55B1291}" dt="2023-02-12T11:48:28.861" v="21" actId="6549"/>
        <pc:sldMkLst>
          <pc:docMk/>
          <pc:sldMk cId="253381455" sldId="270"/>
        </pc:sldMkLst>
      </pc:sldChg>
      <pc:sldChg chg="modNotesTx">
        <pc:chgData name="Benoît PARTHOENS" userId="9031a2a7-ac8f-49c7-95a7-c1fef42fac6e" providerId="ADAL" clId="{58F2B82A-9310-453A-82D7-2429D55B1291}" dt="2023-02-12T11:45:47.655" v="0" actId="6549"/>
        <pc:sldMkLst>
          <pc:docMk/>
          <pc:sldMk cId="1411140039" sldId="271"/>
        </pc:sldMkLst>
      </pc:sldChg>
      <pc:sldChg chg="modNotesTx">
        <pc:chgData name="Benoît PARTHOENS" userId="9031a2a7-ac8f-49c7-95a7-c1fef42fac6e" providerId="ADAL" clId="{58F2B82A-9310-453A-82D7-2429D55B1291}" dt="2023-02-12T11:47:08.142" v="10" actId="6549"/>
        <pc:sldMkLst>
          <pc:docMk/>
          <pc:sldMk cId="3381627355" sldId="275"/>
        </pc:sldMkLst>
      </pc:sldChg>
      <pc:sldChg chg="modNotesTx">
        <pc:chgData name="Benoît PARTHOENS" userId="9031a2a7-ac8f-49c7-95a7-c1fef42fac6e" providerId="ADAL" clId="{58F2B82A-9310-453A-82D7-2429D55B1291}" dt="2023-02-12T11:47:30.261" v="13" actId="6549"/>
        <pc:sldMkLst>
          <pc:docMk/>
          <pc:sldMk cId="1275689251" sldId="276"/>
        </pc:sldMkLst>
      </pc:sldChg>
      <pc:sldChg chg="modNotesTx">
        <pc:chgData name="Benoît PARTHOENS" userId="9031a2a7-ac8f-49c7-95a7-c1fef42fac6e" providerId="ADAL" clId="{58F2B82A-9310-453A-82D7-2429D55B1291}" dt="2023-02-12T11:49:25.779" v="28" actId="6549"/>
        <pc:sldMkLst>
          <pc:docMk/>
          <pc:sldMk cId="998333879" sldId="277"/>
        </pc:sldMkLst>
      </pc:sldChg>
      <pc:sldChg chg="modNotesTx">
        <pc:chgData name="Benoît PARTHOENS" userId="9031a2a7-ac8f-49c7-95a7-c1fef42fac6e" providerId="ADAL" clId="{58F2B82A-9310-453A-82D7-2429D55B1291}" dt="2023-02-12T11:49:45.126" v="31" actId="6549"/>
        <pc:sldMkLst>
          <pc:docMk/>
          <pc:sldMk cId="1817236522" sldId="278"/>
        </pc:sldMkLst>
      </pc:sldChg>
      <pc:sldChg chg="modNotesTx">
        <pc:chgData name="Benoît PARTHOENS" userId="9031a2a7-ac8f-49c7-95a7-c1fef42fac6e" providerId="ADAL" clId="{58F2B82A-9310-453A-82D7-2429D55B1291}" dt="2023-02-12T11:48:22.318" v="20" actId="6549"/>
        <pc:sldMkLst>
          <pc:docMk/>
          <pc:sldMk cId="499751081" sldId="279"/>
        </pc:sldMkLst>
      </pc:sldChg>
      <pc:sldChg chg="modNotesTx">
        <pc:chgData name="Benoît PARTHOENS" userId="9031a2a7-ac8f-49c7-95a7-c1fef42fac6e" providerId="ADAL" clId="{58F2B82A-9310-453A-82D7-2429D55B1291}" dt="2023-02-12T11:50:19.106" v="36" actId="6549"/>
        <pc:sldMkLst>
          <pc:docMk/>
          <pc:sldMk cId="145001432" sldId="282"/>
        </pc:sldMkLst>
      </pc:sldChg>
      <pc:sldChg chg="modNotesTx">
        <pc:chgData name="Benoît PARTHOENS" userId="9031a2a7-ac8f-49c7-95a7-c1fef42fac6e" providerId="ADAL" clId="{58F2B82A-9310-453A-82D7-2429D55B1291}" dt="2023-02-12T11:49:30.661" v="29" actId="6549"/>
        <pc:sldMkLst>
          <pc:docMk/>
          <pc:sldMk cId="1241069032" sldId="284"/>
        </pc:sldMkLst>
      </pc:sldChg>
      <pc:sldChg chg="modNotesTx">
        <pc:chgData name="Benoît PARTHOENS" userId="9031a2a7-ac8f-49c7-95a7-c1fef42fac6e" providerId="ADAL" clId="{58F2B82A-9310-453A-82D7-2429D55B1291}" dt="2023-02-12T11:51:01.772" v="41" actId="6549"/>
        <pc:sldMkLst>
          <pc:docMk/>
          <pc:sldMk cId="1137822017" sldId="285"/>
        </pc:sldMkLst>
      </pc:sldChg>
      <pc:sldChg chg="modNotesTx">
        <pc:chgData name="Benoît PARTHOENS" userId="9031a2a7-ac8f-49c7-95a7-c1fef42fac6e" providerId="ADAL" clId="{58F2B82A-9310-453A-82D7-2429D55B1291}" dt="2023-02-12T11:51:13.053" v="42" actId="6549"/>
        <pc:sldMkLst>
          <pc:docMk/>
          <pc:sldMk cId="952469094" sldId="286"/>
        </pc:sldMkLst>
      </pc:sldChg>
      <pc:sldChg chg="modNotesTx">
        <pc:chgData name="Benoît PARTHOENS" userId="9031a2a7-ac8f-49c7-95a7-c1fef42fac6e" providerId="ADAL" clId="{58F2B82A-9310-453A-82D7-2429D55B1291}" dt="2023-02-12T11:51:18.681" v="43" actId="6549"/>
        <pc:sldMkLst>
          <pc:docMk/>
          <pc:sldMk cId="1306582675" sldId="287"/>
        </pc:sldMkLst>
      </pc:sldChg>
      <pc:sldChg chg="modNotesTx">
        <pc:chgData name="Benoît PARTHOENS" userId="9031a2a7-ac8f-49c7-95a7-c1fef42fac6e" providerId="ADAL" clId="{58F2B82A-9310-453A-82D7-2429D55B1291}" dt="2023-02-12T11:52:06.685" v="49" actId="6549"/>
        <pc:sldMkLst>
          <pc:docMk/>
          <pc:sldMk cId="2339075121" sldId="288"/>
        </pc:sldMkLst>
      </pc:sldChg>
      <pc:sldChg chg="modNotesTx">
        <pc:chgData name="Benoît PARTHOENS" userId="9031a2a7-ac8f-49c7-95a7-c1fef42fac6e" providerId="ADAL" clId="{58F2B82A-9310-453A-82D7-2429D55B1291}" dt="2023-02-12T11:52:13.183" v="50" actId="6549"/>
        <pc:sldMkLst>
          <pc:docMk/>
          <pc:sldMk cId="2827831398" sldId="291"/>
        </pc:sldMkLst>
      </pc:sldChg>
      <pc:sldChg chg="modNotesTx">
        <pc:chgData name="Benoît PARTHOENS" userId="9031a2a7-ac8f-49c7-95a7-c1fef42fac6e" providerId="ADAL" clId="{58F2B82A-9310-453A-82D7-2429D55B1291}" dt="2023-02-12T11:49:52.324" v="32" actId="6549"/>
        <pc:sldMkLst>
          <pc:docMk/>
          <pc:sldMk cId="144987427" sldId="293"/>
        </pc:sldMkLst>
      </pc:sldChg>
      <pc:sldChg chg="modNotesTx">
        <pc:chgData name="Benoît PARTHOENS" userId="9031a2a7-ac8f-49c7-95a7-c1fef42fac6e" providerId="ADAL" clId="{58F2B82A-9310-453A-82D7-2429D55B1291}" dt="2023-02-12T11:50:00.022" v="33" actId="6549"/>
        <pc:sldMkLst>
          <pc:docMk/>
          <pc:sldMk cId="2179874114" sldId="294"/>
        </pc:sldMkLst>
      </pc:sldChg>
      <pc:sldChg chg="modNotesTx">
        <pc:chgData name="Benoît PARTHOENS" userId="9031a2a7-ac8f-49c7-95a7-c1fef42fac6e" providerId="ADAL" clId="{58F2B82A-9310-453A-82D7-2429D55B1291}" dt="2023-02-12T11:52:28.658" v="52" actId="6549"/>
        <pc:sldMkLst>
          <pc:docMk/>
          <pc:sldMk cId="4279235110" sldId="296"/>
        </pc:sldMkLst>
      </pc:sldChg>
      <pc:sldChg chg="modNotesTx">
        <pc:chgData name="Benoît PARTHOENS" userId="9031a2a7-ac8f-49c7-95a7-c1fef42fac6e" providerId="ADAL" clId="{58F2B82A-9310-453A-82D7-2429D55B1291}" dt="2023-02-12T11:53:29.317" v="59" actId="6549"/>
        <pc:sldMkLst>
          <pc:docMk/>
          <pc:sldMk cId="3187015642" sldId="298"/>
        </pc:sldMkLst>
      </pc:sldChg>
      <pc:sldChg chg="modNotesTx">
        <pc:chgData name="Benoît PARTHOENS" userId="9031a2a7-ac8f-49c7-95a7-c1fef42fac6e" providerId="ADAL" clId="{58F2B82A-9310-453A-82D7-2429D55B1291}" dt="2023-02-12T11:52:35.042" v="53" actId="6549"/>
        <pc:sldMkLst>
          <pc:docMk/>
          <pc:sldMk cId="459243000" sldId="299"/>
        </pc:sldMkLst>
      </pc:sldChg>
      <pc:sldChg chg="modNotesTx">
        <pc:chgData name="Benoît PARTHOENS" userId="9031a2a7-ac8f-49c7-95a7-c1fef42fac6e" providerId="ADAL" clId="{58F2B82A-9310-453A-82D7-2429D55B1291}" dt="2023-02-12T11:54:58.431" v="70" actId="6549"/>
        <pc:sldMkLst>
          <pc:docMk/>
          <pc:sldMk cId="416234056" sldId="300"/>
        </pc:sldMkLst>
      </pc:sldChg>
      <pc:sldChg chg="modNotesTx">
        <pc:chgData name="Benoît PARTHOENS" userId="9031a2a7-ac8f-49c7-95a7-c1fef42fac6e" providerId="ADAL" clId="{58F2B82A-9310-453A-82D7-2429D55B1291}" dt="2023-02-12T11:55:08.115" v="71" actId="6549"/>
        <pc:sldMkLst>
          <pc:docMk/>
          <pc:sldMk cId="2440412261" sldId="301"/>
        </pc:sldMkLst>
      </pc:sldChg>
      <pc:sldChg chg="modNotesTx">
        <pc:chgData name="Benoît PARTHOENS" userId="9031a2a7-ac8f-49c7-95a7-c1fef42fac6e" providerId="ADAL" clId="{58F2B82A-9310-453A-82D7-2429D55B1291}" dt="2023-02-12T11:55:21.367" v="73" actId="6549"/>
        <pc:sldMkLst>
          <pc:docMk/>
          <pc:sldMk cId="427856642" sldId="302"/>
        </pc:sldMkLst>
      </pc:sldChg>
      <pc:sldChg chg="modNotesTx">
        <pc:chgData name="Benoît PARTHOENS" userId="9031a2a7-ac8f-49c7-95a7-c1fef42fac6e" providerId="ADAL" clId="{58F2B82A-9310-453A-82D7-2429D55B1291}" dt="2023-02-12T11:55:33.639" v="75" actId="6549"/>
        <pc:sldMkLst>
          <pc:docMk/>
          <pc:sldMk cId="1052833823" sldId="304"/>
        </pc:sldMkLst>
      </pc:sldChg>
      <pc:sldChg chg="modNotesTx">
        <pc:chgData name="Benoît PARTHOENS" userId="9031a2a7-ac8f-49c7-95a7-c1fef42fac6e" providerId="ADAL" clId="{58F2B82A-9310-453A-82D7-2429D55B1291}" dt="2023-02-12T11:55:38.307" v="76" actId="6549"/>
        <pc:sldMkLst>
          <pc:docMk/>
          <pc:sldMk cId="2221420593" sldId="305"/>
        </pc:sldMkLst>
      </pc:sldChg>
      <pc:sldChg chg="modNotesTx">
        <pc:chgData name="Benoît PARTHOENS" userId="9031a2a7-ac8f-49c7-95a7-c1fef42fac6e" providerId="ADAL" clId="{58F2B82A-9310-453A-82D7-2429D55B1291}" dt="2023-02-12T11:53:12.312" v="57" actId="6549"/>
        <pc:sldMkLst>
          <pc:docMk/>
          <pc:sldMk cId="4100132838" sldId="306"/>
        </pc:sldMkLst>
      </pc:sldChg>
      <pc:sldChg chg="modNotesTx">
        <pc:chgData name="Benoît PARTHOENS" userId="9031a2a7-ac8f-49c7-95a7-c1fef42fac6e" providerId="ADAL" clId="{58F2B82A-9310-453A-82D7-2429D55B1291}" dt="2023-02-12T11:52:41.312" v="54" actId="6549"/>
        <pc:sldMkLst>
          <pc:docMk/>
          <pc:sldMk cId="3708712264" sldId="313"/>
        </pc:sldMkLst>
      </pc:sldChg>
      <pc:sldChg chg="modNotesTx">
        <pc:chgData name="Benoît PARTHOENS" userId="9031a2a7-ac8f-49c7-95a7-c1fef42fac6e" providerId="ADAL" clId="{58F2B82A-9310-453A-82D7-2429D55B1291}" dt="2023-02-12T11:53:52.760" v="62" actId="6549"/>
        <pc:sldMkLst>
          <pc:docMk/>
          <pc:sldMk cId="406395162" sldId="314"/>
        </pc:sldMkLst>
      </pc:sldChg>
      <pc:sldChg chg="modNotesTx">
        <pc:chgData name="Benoît PARTHOENS" userId="9031a2a7-ac8f-49c7-95a7-c1fef42fac6e" providerId="ADAL" clId="{58F2B82A-9310-453A-82D7-2429D55B1291}" dt="2023-02-12T11:55:58.149" v="78" actId="6549"/>
        <pc:sldMkLst>
          <pc:docMk/>
          <pc:sldMk cId="4005881846" sldId="315"/>
        </pc:sldMkLst>
      </pc:sldChg>
      <pc:sldChg chg="modNotesTx">
        <pc:chgData name="Benoît PARTHOENS" userId="9031a2a7-ac8f-49c7-95a7-c1fef42fac6e" providerId="ADAL" clId="{58F2B82A-9310-453A-82D7-2429D55B1291}" dt="2023-02-12T11:55:48.330" v="77" actId="6549"/>
        <pc:sldMkLst>
          <pc:docMk/>
          <pc:sldMk cId="669943536" sldId="317"/>
        </pc:sldMkLst>
      </pc:sldChg>
      <pc:sldChg chg="modNotesTx">
        <pc:chgData name="Benoît PARTHOENS" userId="9031a2a7-ac8f-49c7-95a7-c1fef42fac6e" providerId="ADAL" clId="{58F2B82A-9310-453A-82D7-2429D55B1291}" dt="2023-02-12T11:48:33.425" v="22" actId="6549"/>
        <pc:sldMkLst>
          <pc:docMk/>
          <pc:sldMk cId="2251174629" sldId="318"/>
        </pc:sldMkLst>
      </pc:sldChg>
      <pc:sldChg chg="modNotesTx">
        <pc:chgData name="Benoît PARTHOENS" userId="9031a2a7-ac8f-49c7-95a7-c1fef42fac6e" providerId="ADAL" clId="{58F2B82A-9310-453A-82D7-2429D55B1291}" dt="2023-02-12T11:48:38.736" v="23" actId="6549"/>
        <pc:sldMkLst>
          <pc:docMk/>
          <pc:sldMk cId="2246337495" sldId="319"/>
        </pc:sldMkLst>
      </pc:sldChg>
      <pc:sldChg chg="modNotesTx">
        <pc:chgData name="Benoît PARTHOENS" userId="9031a2a7-ac8f-49c7-95a7-c1fef42fac6e" providerId="ADAL" clId="{58F2B82A-9310-453A-82D7-2429D55B1291}" dt="2023-02-12T11:48:52.863" v="24" actId="6549"/>
        <pc:sldMkLst>
          <pc:docMk/>
          <pc:sldMk cId="2285759630" sldId="320"/>
        </pc:sldMkLst>
      </pc:sldChg>
      <pc:sldChg chg="modNotesTx">
        <pc:chgData name="Benoît PARTHOENS" userId="9031a2a7-ac8f-49c7-95a7-c1fef42fac6e" providerId="ADAL" clId="{58F2B82A-9310-453A-82D7-2429D55B1291}" dt="2023-02-12T11:48:57.427" v="25" actId="6549"/>
        <pc:sldMkLst>
          <pc:docMk/>
          <pc:sldMk cId="1445364491" sldId="321"/>
        </pc:sldMkLst>
      </pc:sldChg>
      <pc:sldChg chg="modNotesTx">
        <pc:chgData name="Benoît PARTHOENS" userId="9031a2a7-ac8f-49c7-95a7-c1fef42fac6e" providerId="ADAL" clId="{58F2B82A-9310-453A-82D7-2429D55B1291}" dt="2023-02-12T11:49:06.480" v="26" actId="6549"/>
        <pc:sldMkLst>
          <pc:docMk/>
          <pc:sldMk cId="2317513867" sldId="322"/>
        </pc:sldMkLst>
      </pc:sldChg>
      <pc:sldChg chg="modNotesTx">
        <pc:chgData name="Benoît PARTHOENS" userId="9031a2a7-ac8f-49c7-95a7-c1fef42fac6e" providerId="ADAL" clId="{58F2B82A-9310-453A-82D7-2429D55B1291}" dt="2023-02-12T11:49:17.235" v="27" actId="6549"/>
        <pc:sldMkLst>
          <pc:docMk/>
          <pc:sldMk cId="2128311250" sldId="323"/>
        </pc:sldMkLst>
      </pc:sldChg>
      <pc:sldChg chg="modNotesTx">
        <pc:chgData name="Benoît PARTHOENS" userId="9031a2a7-ac8f-49c7-95a7-c1fef42fac6e" providerId="ADAL" clId="{58F2B82A-9310-453A-82D7-2429D55B1291}" dt="2023-02-12T11:56:15.693" v="80" actId="6549"/>
        <pc:sldMkLst>
          <pc:docMk/>
          <pc:sldMk cId="265151540" sldId="324"/>
        </pc:sldMkLst>
      </pc:sldChg>
      <pc:sldChg chg="modNotesTx">
        <pc:chgData name="Benoît PARTHOENS" userId="9031a2a7-ac8f-49c7-95a7-c1fef42fac6e" providerId="ADAL" clId="{58F2B82A-9310-453A-82D7-2429D55B1291}" dt="2023-02-12T11:56:31.290" v="82" actId="6549"/>
        <pc:sldMkLst>
          <pc:docMk/>
          <pc:sldMk cId="512737759" sldId="325"/>
        </pc:sldMkLst>
      </pc:sldChg>
      <pc:sldChg chg="modNotesTx">
        <pc:chgData name="Benoît PARTHOENS" userId="9031a2a7-ac8f-49c7-95a7-c1fef42fac6e" providerId="ADAL" clId="{58F2B82A-9310-453A-82D7-2429D55B1291}" dt="2023-02-12T11:56:38.681" v="83" actId="6549"/>
        <pc:sldMkLst>
          <pc:docMk/>
          <pc:sldMk cId="2788673025" sldId="326"/>
        </pc:sldMkLst>
      </pc:sldChg>
      <pc:sldChg chg="modNotesTx">
        <pc:chgData name="Benoît PARTHOENS" userId="9031a2a7-ac8f-49c7-95a7-c1fef42fac6e" providerId="ADAL" clId="{58F2B82A-9310-453A-82D7-2429D55B1291}" dt="2023-02-12T11:56:46.554" v="84" actId="6549"/>
        <pc:sldMkLst>
          <pc:docMk/>
          <pc:sldMk cId="807434174" sldId="327"/>
        </pc:sldMkLst>
      </pc:sldChg>
      <pc:sldChg chg="modNotesTx">
        <pc:chgData name="Benoît PARTHOENS" userId="9031a2a7-ac8f-49c7-95a7-c1fef42fac6e" providerId="ADAL" clId="{58F2B82A-9310-453A-82D7-2429D55B1291}" dt="2023-02-12T11:52:19.564" v="51" actId="6549"/>
        <pc:sldMkLst>
          <pc:docMk/>
          <pc:sldMk cId="2113006931" sldId="328"/>
        </pc:sldMkLst>
      </pc:sldChg>
      <pc:sldChg chg="modNotesTx">
        <pc:chgData name="Benoît PARTHOENS" userId="9031a2a7-ac8f-49c7-95a7-c1fef42fac6e" providerId="ADAL" clId="{58F2B82A-9310-453A-82D7-2429D55B1291}" dt="2023-02-12T11:46:39.954" v="6" actId="6549"/>
        <pc:sldMkLst>
          <pc:docMk/>
          <pc:sldMk cId="3014656721" sldId="329"/>
        </pc:sldMkLst>
      </pc:sldChg>
      <pc:sldChg chg="modNotesTx">
        <pc:chgData name="Benoît PARTHOENS" userId="9031a2a7-ac8f-49c7-95a7-c1fef42fac6e" providerId="ADAL" clId="{58F2B82A-9310-453A-82D7-2429D55B1291}" dt="2023-02-12T11:47:21.510" v="12" actId="6549"/>
        <pc:sldMkLst>
          <pc:docMk/>
          <pc:sldMk cId="3100090349" sldId="332"/>
        </pc:sldMkLst>
      </pc:sldChg>
      <pc:sldChg chg="modNotesTx">
        <pc:chgData name="Benoît PARTHOENS" userId="9031a2a7-ac8f-49c7-95a7-c1fef42fac6e" providerId="ADAL" clId="{58F2B82A-9310-453A-82D7-2429D55B1291}" dt="2023-02-12T11:47:46.335" v="15" actId="6549"/>
        <pc:sldMkLst>
          <pc:docMk/>
          <pc:sldMk cId="1872144458" sldId="333"/>
        </pc:sldMkLst>
      </pc:sldChg>
      <pc:sldChg chg="modNotesTx">
        <pc:chgData name="Benoît PARTHOENS" userId="9031a2a7-ac8f-49c7-95a7-c1fef42fac6e" providerId="ADAL" clId="{58F2B82A-9310-453A-82D7-2429D55B1291}" dt="2023-02-12T11:47:39.631" v="14" actId="6549"/>
        <pc:sldMkLst>
          <pc:docMk/>
          <pc:sldMk cId="1257693997" sldId="334"/>
        </pc:sldMkLst>
      </pc:sldChg>
      <pc:sldChg chg="modNotesTx">
        <pc:chgData name="Benoît PARTHOENS" userId="9031a2a7-ac8f-49c7-95a7-c1fef42fac6e" providerId="ADAL" clId="{58F2B82A-9310-453A-82D7-2429D55B1291}" dt="2023-02-12T11:48:01.089" v="17" actId="6549"/>
        <pc:sldMkLst>
          <pc:docMk/>
          <pc:sldMk cId="1750126780" sldId="335"/>
        </pc:sldMkLst>
      </pc:sldChg>
      <pc:sldChg chg="modNotesTx">
        <pc:chgData name="Benoît PARTHOENS" userId="9031a2a7-ac8f-49c7-95a7-c1fef42fac6e" providerId="ADAL" clId="{58F2B82A-9310-453A-82D7-2429D55B1291}" dt="2023-02-12T11:48:17.385" v="19" actId="6549"/>
        <pc:sldMkLst>
          <pc:docMk/>
          <pc:sldMk cId="989897165" sldId="336"/>
        </pc:sldMkLst>
      </pc:sldChg>
      <pc:sldChg chg="modNotesTx">
        <pc:chgData name="Benoît PARTHOENS" userId="9031a2a7-ac8f-49c7-95a7-c1fef42fac6e" providerId="ADAL" clId="{58F2B82A-9310-453A-82D7-2429D55B1291}" dt="2023-02-12T11:49:39.593" v="30" actId="6549"/>
        <pc:sldMkLst>
          <pc:docMk/>
          <pc:sldMk cId="2756811950" sldId="337"/>
        </pc:sldMkLst>
      </pc:sldChg>
      <pc:sldChg chg="modNotesTx">
        <pc:chgData name="Benoît PARTHOENS" userId="9031a2a7-ac8f-49c7-95a7-c1fef42fac6e" providerId="ADAL" clId="{58F2B82A-9310-453A-82D7-2429D55B1291}" dt="2023-02-12T11:50:06.401" v="34" actId="6549"/>
        <pc:sldMkLst>
          <pc:docMk/>
          <pc:sldMk cId="2438715229" sldId="338"/>
        </pc:sldMkLst>
      </pc:sldChg>
      <pc:sldChg chg="modNotesTx">
        <pc:chgData name="Benoît PARTHOENS" userId="9031a2a7-ac8f-49c7-95a7-c1fef42fac6e" providerId="ADAL" clId="{58F2B82A-9310-453A-82D7-2429D55B1291}" dt="2023-02-12T11:50:12.072" v="35" actId="6549"/>
        <pc:sldMkLst>
          <pc:docMk/>
          <pc:sldMk cId="2162466262" sldId="339"/>
        </pc:sldMkLst>
      </pc:sldChg>
      <pc:sldChg chg="modNotesTx">
        <pc:chgData name="Benoît PARTHOENS" userId="9031a2a7-ac8f-49c7-95a7-c1fef42fac6e" providerId="ADAL" clId="{58F2B82A-9310-453A-82D7-2429D55B1291}" dt="2023-02-12T11:50:24.067" v="37" actId="6549"/>
        <pc:sldMkLst>
          <pc:docMk/>
          <pc:sldMk cId="542387327" sldId="340"/>
        </pc:sldMkLst>
      </pc:sldChg>
      <pc:sldChg chg="modNotesTx">
        <pc:chgData name="Benoît PARTHOENS" userId="9031a2a7-ac8f-49c7-95a7-c1fef42fac6e" providerId="ADAL" clId="{58F2B82A-9310-453A-82D7-2429D55B1291}" dt="2023-02-12T11:50:32.246" v="39" actId="6549"/>
        <pc:sldMkLst>
          <pc:docMk/>
          <pc:sldMk cId="4208778549" sldId="342"/>
        </pc:sldMkLst>
      </pc:sldChg>
      <pc:sldChg chg="modNotesTx">
        <pc:chgData name="Benoît PARTHOENS" userId="9031a2a7-ac8f-49c7-95a7-c1fef42fac6e" providerId="ADAL" clId="{58F2B82A-9310-453A-82D7-2429D55B1291}" dt="2023-02-12T11:50:27.936" v="38" actId="6549"/>
        <pc:sldMkLst>
          <pc:docMk/>
          <pc:sldMk cId="3573747907" sldId="343"/>
        </pc:sldMkLst>
      </pc:sldChg>
      <pc:sldChg chg="modNotesTx">
        <pc:chgData name="Benoît PARTHOENS" userId="9031a2a7-ac8f-49c7-95a7-c1fef42fac6e" providerId="ADAL" clId="{58F2B82A-9310-453A-82D7-2429D55B1291}" dt="2023-02-12T11:51:23.893" v="44" actId="6549"/>
        <pc:sldMkLst>
          <pc:docMk/>
          <pc:sldMk cId="775945939" sldId="344"/>
        </pc:sldMkLst>
      </pc:sldChg>
      <pc:sldChg chg="modNotesTx">
        <pc:chgData name="Benoît PARTHOENS" userId="9031a2a7-ac8f-49c7-95a7-c1fef42fac6e" providerId="ADAL" clId="{58F2B82A-9310-453A-82D7-2429D55B1291}" dt="2023-02-12T11:50:45.252" v="40" actId="6549"/>
        <pc:sldMkLst>
          <pc:docMk/>
          <pc:sldMk cId="2566779722" sldId="345"/>
        </pc:sldMkLst>
      </pc:sldChg>
      <pc:sldChg chg="modNotesTx">
        <pc:chgData name="Benoît PARTHOENS" userId="9031a2a7-ac8f-49c7-95a7-c1fef42fac6e" providerId="ADAL" clId="{58F2B82A-9310-453A-82D7-2429D55B1291}" dt="2023-02-12T11:51:33.600" v="45" actId="6549"/>
        <pc:sldMkLst>
          <pc:docMk/>
          <pc:sldMk cId="4139465755" sldId="346"/>
        </pc:sldMkLst>
      </pc:sldChg>
      <pc:sldChg chg="modNotesTx">
        <pc:chgData name="Benoît PARTHOENS" userId="9031a2a7-ac8f-49c7-95a7-c1fef42fac6e" providerId="ADAL" clId="{58F2B82A-9310-453A-82D7-2429D55B1291}" dt="2023-02-12T11:51:42.621" v="46" actId="6549"/>
        <pc:sldMkLst>
          <pc:docMk/>
          <pc:sldMk cId="119554172" sldId="347"/>
        </pc:sldMkLst>
      </pc:sldChg>
      <pc:sldChg chg="modNotesTx">
        <pc:chgData name="Benoît PARTHOENS" userId="9031a2a7-ac8f-49c7-95a7-c1fef42fac6e" providerId="ADAL" clId="{58F2B82A-9310-453A-82D7-2429D55B1291}" dt="2023-02-12T11:51:48.306" v="47" actId="6549"/>
        <pc:sldMkLst>
          <pc:docMk/>
          <pc:sldMk cId="793513619" sldId="348"/>
        </pc:sldMkLst>
      </pc:sldChg>
      <pc:sldChg chg="modNotesTx">
        <pc:chgData name="Benoît PARTHOENS" userId="9031a2a7-ac8f-49c7-95a7-c1fef42fac6e" providerId="ADAL" clId="{58F2B82A-9310-453A-82D7-2429D55B1291}" dt="2023-02-12T11:51:54.333" v="48" actId="6549"/>
        <pc:sldMkLst>
          <pc:docMk/>
          <pc:sldMk cId="2573592273" sldId="349"/>
        </pc:sldMkLst>
      </pc:sldChg>
      <pc:sldChg chg="modNotesTx">
        <pc:chgData name="Benoît PARTHOENS" userId="9031a2a7-ac8f-49c7-95a7-c1fef42fac6e" providerId="ADAL" clId="{58F2B82A-9310-453A-82D7-2429D55B1291}" dt="2023-02-12T11:52:54.939" v="55" actId="6549"/>
        <pc:sldMkLst>
          <pc:docMk/>
          <pc:sldMk cId="343082481" sldId="350"/>
        </pc:sldMkLst>
      </pc:sldChg>
      <pc:sldChg chg="modNotesTx">
        <pc:chgData name="Benoît PARTHOENS" userId="9031a2a7-ac8f-49c7-95a7-c1fef42fac6e" providerId="ADAL" clId="{58F2B82A-9310-453A-82D7-2429D55B1291}" dt="2023-02-12T11:53:02.436" v="56" actId="6549"/>
        <pc:sldMkLst>
          <pc:docMk/>
          <pc:sldMk cId="1390074404" sldId="351"/>
        </pc:sldMkLst>
      </pc:sldChg>
      <pc:sldChg chg="modNotesTx">
        <pc:chgData name="Benoît PARTHOENS" userId="9031a2a7-ac8f-49c7-95a7-c1fef42fac6e" providerId="ADAL" clId="{58F2B82A-9310-453A-82D7-2429D55B1291}" dt="2023-02-12T11:53:24.052" v="58" actId="6549"/>
        <pc:sldMkLst>
          <pc:docMk/>
          <pc:sldMk cId="705839401" sldId="352"/>
        </pc:sldMkLst>
      </pc:sldChg>
      <pc:sldChg chg="modNotesTx">
        <pc:chgData name="Benoît PARTHOENS" userId="9031a2a7-ac8f-49c7-95a7-c1fef42fac6e" providerId="ADAL" clId="{58F2B82A-9310-453A-82D7-2429D55B1291}" dt="2023-02-12T11:53:37.819" v="60" actId="6549"/>
        <pc:sldMkLst>
          <pc:docMk/>
          <pc:sldMk cId="39840108" sldId="353"/>
        </pc:sldMkLst>
      </pc:sldChg>
      <pc:sldChg chg="modNotesTx">
        <pc:chgData name="Benoît PARTHOENS" userId="9031a2a7-ac8f-49c7-95a7-c1fef42fac6e" providerId="ADAL" clId="{58F2B82A-9310-453A-82D7-2429D55B1291}" dt="2023-02-12T11:53:46.005" v="61" actId="6549"/>
        <pc:sldMkLst>
          <pc:docMk/>
          <pc:sldMk cId="1036188665" sldId="354"/>
        </pc:sldMkLst>
      </pc:sldChg>
      <pc:sldChg chg="modNotesTx">
        <pc:chgData name="Benoît PARTHOENS" userId="9031a2a7-ac8f-49c7-95a7-c1fef42fac6e" providerId="ADAL" clId="{58F2B82A-9310-453A-82D7-2429D55B1291}" dt="2023-02-12T11:55:12.907" v="72" actId="6549"/>
        <pc:sldMkLst>
          <pc:docMk/>
          <pc:sldMk cId="543782444" sldId="355"/>
        </pc:sldMkLst>
      </pc:sldChg>
      <pc:sldChg chg="modNotesTx">
        <pc:chgData name="Benoît PARTHOENS" userId="9031a2a7-ac8f-49c7-95a7-c1fef42fac6e" providerId="ADAL" clId="{58F2B82A-9310-453A-82D7-2429D55B1291}" dt="2023-02-12T11:55:27.787" v="74" actId="6549"/>
        <pc:sldMkLst>
          <pc:docMk/>
          <pc:sldMk cId="1288661189" sldId="356"/>
        </pc:sldMkLst>
      </pc:sldChg>
      <pc:sldChg chg="modNotesTx">
        <pc:chgData name="Benoît PARTHOENS" userId="9031a2a7-ac8f-49c7-95a7-c1fef42fac6e" providerId="ADAL" clId="{58F2B82A-9310-453A-82D7-2429D55B1291}" dt="2023-02-12T11:54:03.039" v="63" actId="6549"/>
        <pc:sldMkLst>
          <pc:docMk/>
          <pc:sldMk cId="1110794458" sldId="357"/>
        </pc:sldMkLst>
      </pc:sldChg>
      <pc:sldChg chg="modNotesTx">
        <pc:chgData name="Benoît PARTHOENS" userId="9031a2a7-ac8f-49c7-95a7-c1fef42fac6e" providerId="ADAL" clId="{58F2B82A-9310-453A-82D7-2429D55B1291}" dt="2023-02-12T11:54:09.477" v="64" actId="6549"/>
        <pc:sldMkLst>
          <pc:docMk/>
          <pc:sldMk cId="2201254970" sldId="358"/>
        </pc:sldMkLst>
      </pc:sldChg>
      <pc:sldChg chg="modNotesTx">
        <pc:chgData name="Benoît PARTHOENS" userId="9031a2a7-ac8f-49c7-95a7-c1fef42fac6e" providerId="ADAL" clId="{58F2B82A-9310-453A-82D7-2429D55B1291}" dt="2023-02-12T11:54:18.943" v="65" actId="6549"/>
        <pc:sldMkLst>
          <pc:docMk/>
          <pc:sldMk cId="1514620501" sldId="359"/>
        </pc:sldMkLst>
      </pc:sldChg>
      <pc:sldChg chg="modNotesTx">
        <pc:chgData name="Benoît PARTHOENS" userId="9031a2a7-ac8f-49c7-95a7-c1fef42fac6e" providerId="ADAL" clId="{58F2B82A-9310-453A-82D7-2429D55B1291}" dt="2023-02-12T11:54:26.259" v="66" actId="6549"/>
        <pc:sldMkLst>
          <pc:docMk/>
          <pc:sldMk cId="239057018" sldId="360"/>
        </pc:sldMkLst>
      </pc:sldChg>
      <pc:sldChg chg="modNotesTx">
        <pc:chgData name="Benoît PARTHOENS" userId="9031a2a7-ac8f-49c7-95a7-c1fef42fac6e" providerId="ADAL" clId="{58F2B82A-9310-453A-82D7-2429D55B1291}" dt="2023-02-12T11:54:34.794" v="67" actId="6549"/>
        <pc:sldMkLst>
          <pc:docMk/>
          <pc:sldMk cId="1116500901" sldId="361"/>
        </pc:sldMkLst>
      </pc:sldChg>
      <pc:sldChg chg="modNotesTx">
        <pc:chgData name="Benoît PARTHOENS" userId="9031a2a7-ac8f-49c7-95a7-c1fef42fac6e" providerId="ADAL" clId="{58F2B82A-9310-453A-82D7-2429D55B1291}" dt="2023-02-12T11:54:45.371" v="68" actId="6549"/>
        <pc:sldMkLst>
          <pc:docMk/>
          <pc:sldMk cId="2114041472" sldId="362"/>
        </pc:sldMkLst>
      </pc:sldChg>
      <pc:sldChg chg="modNotesTx">
        <pc:chgData name="Benoît PARTHOENS" userId="9031a2a7-ac8f-49c7-95a7-c1fef42fac6e" providerId="ADAL" clId="{58F2B82A-9310-453A-82D7-2429D55B1291}" dt="2023-02-12T11:54:51.562" v="69" actId="6549"/>
        <pc:sldMkLst>
          <pc:docMk/>
          <pc:sldMk cId="3949897447" sldId="363"/>
        </pc:sldMkLst>
      </pc:sldChg>
      <pc:sldChg chg="modNotesTx">
        <pc:chgData name="Benoît PARTHOENS" userId="9031a2a7-ac8f-49c7-95a7-c1fef42fac6e" providerId="ADAL" clId="{58F2B82A-9310-453A-82D7-2429D55B1291}" dt="2023-02-12T11:56:04.229" v="79" actId="6549"/>
        <pc:sldMkLst>
          <pc:docMk/>
          <pc:sldMk cId="1858202697" sldId="364"/>
        </pc:sldMkLst>
      </pc:sldChg>
    </pc:docChg>
  </pc:docChgLst>
  <pc:docChgLst>
    <pc:chgData name="Benoît PARTHOENS" userId="9031a2a7-ac8f-49c7-95a7-c1fef42fac6e" providerId="ADAL" clId="{689084E9-03A7-43E7-A2EB-922A1F7D779B}"/>
    <pc:docChg chg="undo custSel addSld delSld modSld">
      <pc:chgData name="Benoît PARTHOENS" userId="9031a2a7-ac8f-49c7-95a7-c1fef42fac6e" providerId="ADAL" clId="{689084E9-03A7-43E7-A2EB-922A1F7D779B}" dt="2022-03-02T13:34:35.063" v="1035" actId="20577"/>
      <pc:docMkLst>
        <pc:docMk/>
      </pc:docMkLst>
      <pc:sldChg chg="addSp delSp modSp mod modMedia setBg addAnim delAnim setClrOvrMap">
        <pc:chgData name="Benoît PARTHOENS" userId="9031a2a7-ac8f-49c7-95a7-c1fef42fac6e" providerId="ADAL" clId="{689084E9-03A7-43E7-A2EB-922A1F7D779B}" dt="2022-02-13T11:26:39.752" v="12" actId="27614"/>
        <pc:sldMkLst>
          <pc:docMk/>
          <pc:sldMk cId="330664895" sldId="256"/>
        </pc:sldMkLst>
        <pc:spChg chg="mod">
          <ac:chgData name="Benoît PARTHOENS" userId="9031a2a7-ac8f-49c7-95a7-c1fef42fac6e" providerId="ADAL" clId="{689084E9-03A7-43E7-A2EB-922A1F7D779B}" dt="2022-02-13T11:26:35.701" v="9" actId="26606"/>
          <ac:spMkLst>
            <pc:docMk/>
            <pc:sldMk cId="330664895" sldId="256"/>
            <ac:spMk id="2" creationId="{9DE6B9FF-C190-4D17-ACB4-2EC2ADCF2836}"/>
          </ac:spMkLst>
        </pc:spChg>
        <pc:spChg chg="mod">
          <ac:chgData name="Benoît PARTHOENS" userId="9031a2a7-ac8f-49c7-95a7-c1fef42fac6e" providerId="ADAL" clId="{689084E9-03A7-43E7-A2EB-922A1F7D779B}" dt="2022-02-13T11:26:35.701" v="9" actId="26606"/>
          <ac:spMkLst>
            <pc:docMk/>
            <pc:sldMk cId="330664895" sldId="256"/>
            <ac:spMk id="3" creationId="{49A52A3F-9DF1-4D43-95F6-FFFEA0BEC3C1}"/>
          </ac:spMkLst>
        </pc:spChg>
        <pc:spChg chg="add">
          <ac:chgData name="Benoît PARTHOENS" userId="9031a2a7-ac8f-49c7-95a7-c1fef42fac6e" providerId="ADAL" clId="{689084E9-03A7-43E7-A2EB-922A1F7D779B}" dt="2022-02-13T11:26:35.701" v="9" actId="26606"/>
          <ac:spMkLst>
            <pc:docMk/>
            <pc:sldMk cId="330664895" sldId="256"/>
            <ac:spMk id="6" creationId="{C1DD1A8A-57D5-4A81-AD04-532B043C5611}"/>
          </ac:spMkLst>
        </pc:spChg>
        <pc:spChg chg="add">
          <ac:chgData name="Benoît PARTHOENS" userId="9031a2a7-ac8f-49c7-95a7-c1fef42fac6e" providerId="ADAL" clId="{689084E9-03A7-43E7-A2EB-922A1F7D779B}" dt="2022-02-13T11:26:35.701" v="9" actId="26606"/>
          <ac:spMkLst>
            <pc:docMk/>
            <pc:sldMk cId="330664895" sldId="256"/>
            <ac:spMk id="8" creationId="{007891EC-4501-44ED-A8C8-B11B6DB767AB}"/>
          </ac:spMkLst>
        </pc:spChg>
        <pc:spChg chg="add del">
          <ac:chgData name="Benoît PARTHOENS" userId="9031a2a7-ac8f-49c7-95a7-c1fef42fac6e" providerId="ADAL" clId="{689084E9-03A7-43E7-A2EB-922A1F7D779B}" dt="2022-02-13T11:26:12.430" v="3" actId="26606"/>
          <ac:spMkLst>
            <pc:docMk/>
            <pc:sldMk cId="330664895" sldId="256"/>
            <ac:spMk id="9" creationId="{C1DD1A8A-57D5-4A81-AD04-532B043C5611}"/>
          </ac:spMkLst>
        </pc:spChg>
        <pc:spChg chg="add del">
          <ac:chgData name="Benoît PARTHOENS" userId="9031a2a7-ac8f-49c7-95a7-c1fef42fac6e" providerId="ADAL" clId="{689084E9-03A7-43E7-A2EB-922A1F7D779B}" dt="2022-02-13T11:26:12.430" v="3" actId="26606"/>
          <ac:spMkLst>
            <pc:docMk/>
            <pc:sldMk cId="330664895" sldId="256"/>
            <ac:spMk id="11" creationId="{007891EC-4501-44ED-A8C8-B11B6DB767AB}"/>
          </ac:spMkLst>
        </pc:spChg>
        <pc:spChg chg="add del">
          <ac:chgData name="Benoît PARTHOENS" userId="9031a2a7-ac8f-49c7-95a7-c1fef42fac6e" providerId="ADAL" clId="{689084E9-03A7-43E7-A2EB-922A1F7D779B}" dt="2022-02-13T11:26:15.397" v="5" actId="26606"/>
          <ac:spMkLst>
            <pc:docMk/>
            <pc:sldMk cId="330664895" sldId="256"/>
            <ac:spMk id="13" creationId="{71B2258F-86CA-4D4D-8270-BC05FCDEBFB3}"/>
          </ac:spMkLst>
        </pc:spChg>
        <pc:spChg chg="add del">
          <ac:chgData name="Benoît PARTHOENS" userId="9031a2a7-ac8f-49c7-95a7-c1fef42fac6e" providerId="ADAL" clId="{689084E9-03A7-43E7-A2EB-922A1F7D779B}" dt="2022-02-13T11:26:29.342" v="8" actId="26606"/>
          <ac:spMkLst>
            <pc:docMk/>
            <pc:sldMk cId="330664895" sldId="256"/>
            <ac:spMk id="17" creationId="{87CC2527-562A-4F69-B487-4371E5B243E7}"/>
          </ac:spMkLst>
        </pc:spChg>
        <pc:picChg chg="add del mod">
          <ac:chgData name="Benoît PARTHOENS" userId="9031a2a7-ac8f-49c7-95a7-c1fef42fac6e" providerId="ADAL" clId="{689084E9-03A7-43E7-A2EB-922A1F7D779B}" dt="2022-02-13T11:26:12.430" v="3" actId="26606"/>
          <ac:picMkLst>
            <pc:docMk/>
            <pc:sldMk cId="330664895" sldId="256"/>
            <ac:picMk id="5" creationId="{7F3DDD00-0897-4911-9271-1FD2026F2848}"/>
          </ac:picMkLst>
        </pc:picChg>
        <pc:picChg chg="add mod">
          <ac:chgData name="Benoît PARTHOENS" userId="9031a2a7-ac8f-49c7-95a7-c1fef42fac6e" providerId="ADAL" clId="{689084E9-03A7-43E7-A2EB-922A1F7D779B}" dt="2022-02-13T11:26:39.752" v="12" actId="27614"/>
          <ac:picMkLst>
            <pc:docMk/>
            <pc:sldMk cId="330664895" sldId="256"/>
            <ac:picMk id="7" creationId="{21D3A354-8E49-4526-A08E-2657126BF308}"/>
          </ac:picMkLst>
        </pc:picChg>
        <pc:picChg chg="add del">
          <ac:chgData name="Benoît PARTHOENS" userId="9031a2a7-ac8f-49c7-95a7-c1fef42fac6e" providerId="ADAL" clId="{689084E9-03A7-43E7-A2EB-922A1F7D779B}" dt="2022-02-13T11:26:15.397" v="5" actId="26606"/>
          <ac:picMkLst>
            <pc:docMk/>
            <pc:sldMk cId="330664895" sldId="256"/>
            <ac:picMk id="14" creationId="{626743E1-63F4-4B2C-9DFD-47515D4714E9}"/>
          </ac:picMkLst>
        </pc:picChg>
        <pc:picChg chg="add del">
          <ac:chgData name="Benoît PARTHOENS" userId="9031a2a7-ac8f-49c7-95a7-c1fef42fac6e" providerId="ADAL" clId="{689084E9-03A7-43E7-A2EB-922A1F7D779B}" dt="2022-02-13T11:26:29.342" v="8" actId="26606"/>
          <ac:picMkLst>
            <pc:docMk/>
            <pc:sldMk cId="330664895" sldId="256"/>
            <ac:picMk id="16" creationId="{D6182892-AB85-4B61-8839-21CA5CB4D792}"/>
          </ac:picMkLst>
        </pc:picChg>
        <pc:cxnChg chg="add del">
          <ac:chgData name="Benoît PARTHOENS" userId="9031a2a7-ac8f-49c7-95a7-c1fef42fac6e" providerId="ADAL" clId="{689084E9-03A7-43E7-A2EB-922A1F7D779B}" dt="2022-02-13T11:26:29.342" v="8" actId="26606"/>
          <ac:cxnSpMkLst>
            <pc:docMk/>
            <pc:sldMk cId="330664895" sldId="256"/>
            <ac:cxnSpMk id="18" creationId="{BCDAEC91-5BCE-4B55-9CC0-43EF94CB734B}"/>
          </ac:cxnSpMkLst>
        </pc:cxnChg>
      </pc:sldChg>
      <pc:sldChg chg="addSp modSp mod setBg">
        <pc:chgData name="Benoît PARTHOENS" userId="9031a2a7-ac8f-49c7-95a7-c1fef42fac6e" providerId="ADAL" clId="{689084E9-03A7-43E7-A2EB-922A1F7D779B}" dt="2022-02-13T11:28:33.286" v="73" actId="26606"/>
        <pc:sldMkLst>
          <pc:docMk/>
          <pc:sldMk cId="3488209177" sldId="257"/>
        </pc:sldMkLst>
        <pc:spChg chg="mod">
          <ac:chgData name="Benoît PARTHOENS" userId="9031a2a7-ac8f-49c7-95a7-c1fef42fac6e" providerId="ADAL" clId="{689084E9-03A7-43E7-A2EB-922A1F7D779B}" dt="2022-02-13T11:28:33.286" v="73" actId="26606"/>
          <ac:spMkLst>
            <pc:docMk/>
            <pc:sldMk cId="3488209177" sldId="257"/>
            <ac:spMk id="2" creationId="{63DBB38E-1885-4D7F-ADDE-70B8CE655AA9}"/>
          </ac:spMkLst>
        </pc:spChg>
        <pc:spChg chg="mod">
          <ac:chgData name="Benoît PARTHOENS" userId="9031a2a7-ac8f-49c7-95a7-c1fef42fac6e" providerId="ADAL" clId="{689084E9-03A7-43E7-A2EB-922A1F7D779B}" dt="2022-02-13T11:28:33.286" v="73" actId="26606"/>
          <ac:spMkLst>
            <pc:docMk/>
            <pc:sldMk cId="3488209177" sldId="257"/>
            <ac:spMk id="3" creationId="{9C40E64B-8DCA-477A-BC2E-ABA35DFC2610}"/>
          </ac:spMkLst>
        </pc:spChg>
        <pc:spChg chg="add">
          <ac:chgData name="Benoît PARTHOENS" userId="9031a2a7-ac8f-49c7-95a7-c1fef42fac6e" providerId="ADAL" clId="{689084E9-03A7-43E7-A2EB-922A1F7D779B}" dt="2022-02-13T11:28:33.286" v="73" actId="26606"/>
          <ac:spMkLst>
            <pc:docMk/>
            <pc:sldMk cId="3488209177" sldId="257"/>
            <ac:spMk id="8" creationId="{DE7FFD28-545C-4C88-A2E7-152FB234C92C}"/>
          </ac:spMkLst>
        </pc:spChg>
      </pc:sldChg>
      <pc:sldChg chg="addSp delSp modSp mod setBg modAnim setClrOvrMap modNotesTx">
        <pc:chgData name="Benoît PARTHOENS" userId="9031a2a7-ac8f-49c7-95a7-c1fef42fac6e" providerId="ADAL" clId="{689084E9-03A7-43E7-A2EB-922A1F7D779B}" dt="2022-02-23T09:33:19.086" v="553" actId="20577"/>
        <pc:sldMkLst>
          <pc:docMk/>
          <pc:sldMk cId="159258028" sldId="258"/>
        </pc:sldMkLst>
        <pc:spChg chg="mod">
          <ac:chgData name="Benoît PARTHOENS" userId="9031a2a7-ac8f-49c7-95a7-c1fef42fac6e" providerId="ADAL" clId="{689084E9-03A7-43E7-A2EB-922A1F7D779B}" dt="2022-02-13T11:33:32.503" v="109" actId="20577"/>
          <ac:spMkLst>
            <pc:docMk/>
            <pc:sldMk cId="159258028" sldId="258"/>
            <ac:spMk id="2" creationId="{30AADECE-314F-482F-8FC3-FE904B5FA1B6}"/>
          </ac:spMkLst>
        </pc:spChg>
        <pc:spChg chg="mod">
          <ac:chgData name="Benoît PARTHOENS" userId="9031a2a7-ac8f-49c7-95a7-c1fef42fac6e" providerId="ADAL" clId="{689084E9-03A7-43E7-A2EB-922A1F7D779B}" dt="2022-02-23T09:28:34.607" v="413" actId="20577"/>
          <ac:spMkLst>
            <pc:docMk/>
            <pc:sldMk cId="159258028" sldId="258"/>
            <ac:spMk id="3" creationId="{FFA50AC7-8117-4AED-9553-D713DF741C40}"/>
          </ac:spMkLst>
        </pc:spChg>
        <pc:spChg chg="add del">
          <ac:chgData name="Benoît PARTHOENS" userId="9031a2a7-ac8f-49c7-95a7-c1fef42fac6e" providerId="ADAL" clId="{689084E9-03A7-43E7-A2EB-922A1F7D779B}" dt="2022-02-13T11:29:30.216" v="90" actId="26606"/>
          <ac:spMkLst>
            <pc:docMk/>
            <pc:sldMk cId="159258028" sldId="258"/>
            <ac:spMk id="10" creationId="{432691CC-4AB8-48AF-B822-EBF7F4E9E6CD}"/>
          </ac:spMkLst>
        </pc:spChg>
        <pc:spChg chg="add del">
          <ac:chgData name="Benoît PARTHOENS" userId="9031a2a7-ac8f-49c7-95a7-c1fef42fac6e" providerId="ADAL" clId="{689084E9-03A7-43E7-A2EB-922A1F7D779B}" dt="2022-02-13T11:29:30.216" v="90" actId="26606"/>
          <ac:spMkLst>
            <pc:docMk/>
            <pc:sldMk cId="159258028" sldId="258"/>
            <ac:spMk id="12" creationId="{47311653-CA1C-4366-AF7B-2E9767F1871B}"/>
          </ac:spMkLst>
        </pc:spChg>
        <pc:spChg chg="add del">
          <ac:chgData name="Benoît PARTHOENS" userId="9031a2a7-ac8f-49c7-95a7-c1fef42fac6e" providerId="ADAL" clId="{689084E9-03A7-43E7-A2EB-922A1F7D779B}" dt="2022-02-13T11:29:30.216" v="90" actId="26606"/>
          <ac:spMkLst>
            <pc:docMk/>
            <pc:sldMk cId="159258028" sldId="258"/>
            <ac:spMk id="14" creationId="{D6A8E1B4-B839-4C58-B08A-F0B09458080B}"/>
          </ac:spMkLst>
        </pc:spChg>
        <pc:spChg chg="add del">
          <ac:chgData name="Benoît PARTHOENS" userId="9031a2a7-ac8f-49c7-95a7-c1fef42fac6e" providerId="ADAL" clId="{689084E9-03A7-43E7-A2EB-922A1F7D779B}" dt="2022-02-13T11:29:30.216" v="90" actId="26606"/>
          <ac:spMkLst>
            <pc:docMk/>
            <pc:sldMk cId="159258028" sldId="258"/>
            <ac:spMk id="16" creationId="{2CABF795-F18F-494E-BBDE-C1415B786531}"/>
          </ac:spMkLst>
        </pc:spChg>
        <pc:spChg chg="add">
          <ac:chgData name="Benoît PARTHOENS" userId="9031a2a7-ac8f-49c7-95a7-c1fef42fac6e" providerId="ADAL" clId="{689084E9-03A7-43E7-A2EB-922A1F7D779B}" dt="2022-02-13T11:29:30.231" v="91" actId="26606"/>
          <ac:spMkLst>
            <pc:docMk/>
            <pc:sldMk cId="159258028" sldId="258"/>
            <ac:spMk id="23" creationId="{6B92FAF7-0AD3-4B47-9111-D0E9CD79E247}"/>
          </ac:spMkLst>
        </pc:spChg>
        <pc:grpChg chg="add">
          <ac:chgData name="Benoît PARTHOENS" userId="9031a2a7-ac8f-49c7-95a7-c1fef42fac6e" providerId="ADAL" clId="{689084E9-03A7-43E7-A2EB-922A1F7D779B}" dt="2022-02-13T11:29:30.231" v="91" actId="26606"/>
          <ac:grpSpMkLst>
            <pc:docMk/>
            <pc:sldMk cId="159258028" sldId="258"/>
            <ac:grpSpMk id="18" creationId="{2786ABD8-AB9F-46F2-A7D9-36F1F7338CF9}"/>
          </ac:grpSpMkLst>
        </pc:grpChg>
        <pc:grpChg chg="add">
          <ac:chgData name="Benoît PARTHOENS" userId="9031a2a7-ac8f-49c7-95a7-c1fef42fac6e" providerId="ADAL" clId="{689084E9-03A7-43E7-A2EB-922A1F7D779B}" dt="2022-02-13T11:29:30.231" v="91" actId="26606"/>
          <ac:grpSpMkLst>
            <pc:docMk/>
            <pc:sldMk cId="159258028" sldId="258"/>
            <ac:grpSpMk id="24" creationId="{D6A77139-BADB-4B2C-BD41-B67A4D37D758}"/>
          </ac:grpSpMkLst>
        </pc:grpChg>
        <pc:picChg chg="mod">
          <ac:chgData name="Benoît PARTHOENS" userId="9031a2a7-ac8f-49c7-95a7-c1fef42fac6e" providerId="ADAL" clId="{689084E9-03A7-43E7-A2EB-922A1F7D779B}" dt="2022-02-13T11:29:30.231" v="91" actId="26606"/>
          <ac:picMkLst>
            <pc:docMk/>
            <pc:sldMk cId="159258028" sldId="258"/>
            <ac:picMk id="4" creationId="{979497F9-CD11-4EC3-8FA3-9EA49D612E76}"/>
          </ac:picMkLst>
        </pc:picChg>
        <pc:picChg chg="mod ord">
          <ac:chgData name="Benoît PARTHOENS" userId="9031a2a7-ac8f-49c7-95a7-c1fef42fac6e" providerId="ADAL" clId="{689084E9-03A7-43E7-A2EB-922A1F7D779B}" dt="2022-02-13T11:33:01.296" v="100" actId="1076"/>
          <ac:picMkLst>
            <pc:docMk/>
            <pc:sldMk cId="159258028" sldId="258"/>
            <ac:picMk id="5" creationId="{F6C725FA-B942-4574-8573-ED4A09CE6A03}"/>
          </ac:picMkLst>
        </pc:picChg>
      </pc:sldChg>
      <pc:sldChg chg="addSp delSp modSp mod setBg setClrOvrMap modNotesTx">
        <pc:chgData name="Benoît PARTHOENS" userId="9031a2a7-ac8f-49c7-95a7-c1fef42fac6e" providerId="ADAL" clId="{689084E9-03A7-43E7-A2EB-922A1F7D779B}" dt="2022-02-23T09:37:15.286" v="839" actId="20577"/>
        <pc:sldMkLst>
          <pc:docMk/>
          <pc:sldMk cId="3892230942" sldId="259"/>
        </pc:sldMkLst>
        <pc:spChg chg="mod">
          <ac:chgData name="Benoît PARTHOENS" userId="9031a2a7-ac8f-49c7-95a7-c1fef42fac6e" providerId="ADAL" clId="{689084E9-03A7-43E7-A2EB-922A1F7D779B}" dt="2022-02-13T11:34:33.426" v="167" actId="26606"/>
          <ac:spMkLst>
            <pc:docMk/>
            <pc:sldMk cId="3892230942" sldId="259"/>
            <ac:spMk id="2" creationId="{F958B189-9B30-4DF0-ABC3-FE40CBC990EC}"/>
          </ac:spMkLst>
        </pc:spChg>
        <pc:spChg chg="add del mod">
          <ac:chgData name="Benoît PARTHOENS" userId="9031a2a7-ac8f-49c7-95a7-c1fef42fac6e" providerId="ADAL" clId="{689084E9-03A7-43E7-A2EB-922A1F7D779B}" dt="2022-02-23T09:37:15.286" v="839" actId="20577"/>
          <ac:spMkLst>
            <pc:docMk/>
            <pc:sldMk cId="3892230942" sldId="259"/>
            <ac:spMk id="3" creationId="{B239711A-3210-41D9-8026-AD4C750D6F5A}"/>
          </ac:spMkLst>
        </pc:spChg>
        <pc:spChg chg="mod">
          <ac:chgData name="Benoît PARTHOENS" userId="9031a2a7-ac8f-49c7-95a7-c1fef42fac6e" providerId="ADAL" clId="{689084E9-03A7-43E7-A2EB-922A1F7D779B}" dt="2022-02-13T11:34:33.426" v="167" actId="26606"/>
          <ac:spMkLst>
            <pc:docMk/>
            <pc:sldMk cId="3892230942" sldId="259"/>
            <ac:spMk id="4" creationId="{19466CF5-A014-42C8-863A-018E90640F47}"/>
          </ac:spMkLst>
        </pc:spChg>
        <pc:spChg chg="add">
          <ac:chgData name="Benoît PARTHOENS" userId="9031a2a7-ac8f-49c7-95a7-c1fef42fac6e" providerId="ADAL" clId="{689084E9-03A7-43E7-A2EB-922A1F7D779B}" dt="2022-02-13T11:34:33.426" v="167" actId="26606"/>
          <ac:spMkLst>
            <pc:docMk/>
            <pc:sldMk cId="3892230942" sldId="259"/>
            <ac:spMk id="8" creationId="{64053CBF-3932-45FF-8285-EE5146085F3A}"/>
          </ac:spMkLst>
        </pc:spChg>
        <pc:spChg chg="add">
          <ac:chgData name="Benoît PARTHOENS" userId="9031a2a7-ac8f-49c7-95a7-c1fef42fac6e" providerId="ADAL" clId="{689084E9-03A7-43E7-A2EB-922A1F7D779B}" dt="2022-02-13T11:34:33.426" v="167" actId="26606"/>
          <ac:spMkLst>
            <pc:docMk/>
            <pc:sldMk cId="3892230942" sldId="259"/>
            <ac:spMk id="9" creationId="{4BC99CB9-DDAD-44A2-8A1C-E3AF4E72DF5C}"/>
          </ac:spMkLst>
        </pc:spChg>
        <pc:spChg chg="add del">
          <ac:chgData name="Benoît PARTHOENS" userId="9031a2a7-ac8f-49c7-95a7-c1fef42fac6e" providerId="ADAL" clId="{689084E9-03A7-43E7-A2EB-922A1F7D779B}" dt="2022-02-13T11:32:14.341" v="98" actId="26606"/>
          <ac:spMkLst>
            <pc:docMk/>
            <pc:sldMk cId="3892230942" sldId="259"/>
            <ac:spMk id="11" creationId="{CF62D2A7-8207-488C-9F46-316BA81A16C8}"/>
          </ac:spMkLst>
        </pc:spChg>
        <pc:grpChg chg="add">
          <ac:chgData name="Benoît PARTHOENS" userId="9031a2a7-ac8f-49c7-95a7-c1fef42fac6e" providerId="ADAL" clId="{689084E9-03A7-43E7-A2EB-922A1F7D779B}" dt="2022-02-13T11:34:33.426" v="167" actId="26606"/>
          <ac:grpSpMkLst>
            <pc:docMk/>
            <pc:sldMk cId="3892230942" sldId="259"/>
            <ac:grpSpMk id="13" creationId="{2E751C04-BEA6-446B-A678-9C74819EBD4C}"/>
          </ac:grpSpMkLst>
        </pc:grpChg>
        <pc:grpChg chg="add">
          <ac:chgData name="Benoît PARTHOENS" userId="9031a2a7-ac8f-49c7-95a7-c1fef42fac6e" providerId="ADAL" clId="{689084E9-03A7-43E7-A2EB-922A1F7D779B}" dt="2022-02-13T11:34:33.426" v="167" actId="26606"/>
          <ac:grpSpMkLst>
            <pc:docMk/>
            <pc:sldMk cId="3892230942" sldId="259"/>
            <ac:grpSpMk id="19" creationId="{B63ACBA3-DEFD-4C6D-BBA0-64468FA99C2D}"/>
          </ac:grpSpMkLst>
        </pc:grpChg>
        <pc:graphicFrameChg chg="add del mod">
          <ac:chgData name="Benoît PARTHOENS" userId="9031a2a7-ac8f-49c7-95a7-c1fef42fac6e" providerId="ADAL" clId="{689084E9-03A7-43E7-A2EB-922A1F7D779B}" dt="2022-02-13T11:32:14.341" v="98" actId="26606"/>
          <ac:graphicFrameMkLst>
            <pc:docMk/>
            <pc:sldMk cId="3892230942" sldId="259"/>
            <ac:graphicFrameMk id="6" creationId="{F838B004-3657-409A-862B-9188EDC6C11F}"/>
          </ac:graphicFrameMkLst>
        </pc:graphicFrameChg>
        <pc:picChg chg="add del">
          <ac:chgData name="Benoît PARTHOENS" userId="9031a2a7-ac8f-49c7-95a7-c1fef42fac6e" providerId="ADAL" clId="{689084E9-03A7-43E7-A2EB-922A1F7D779B}" dt="2022-02-13T11:32:14.341" v="98" actId="26606"/>
          <ac:picMkLst>
            <pc:docMk/>
            <pc:sldMk cId="3892230942" sldId="259"/>
            <ac:picMk id="7" creationId="{7981BC90-5268-4FE4-A773-3AA8D52E61F1}"/>
          </ac:picMkLst>
        </pc:picChg>
      </pc:sldChg>
      <pc:sldChg chg="addSp modSp mod setBg modShow">
        <pc:chgData name="Benoît PARTHOENS" userId="9031a2a7-ac8f-49c7-95a7-c1fef42fac6e" providerId="ADAL" clId="{689084E9-03A7-43E7-A2EB-922A1F7D779B}" dt="2022-02-23T10:00:01.906" v="853" actId="729"/>
        <pc:sldMkLst>
          <pc:docMk/>
          <pc:sldMk cId="645022374" sldId="260"/>
        </pc:sldMkLst>
        <pc:spChg chg="mod">
          <ac:chgData name="Benoît PARTHOENS" userId="9031a2a7-ac8f-49c7-95a7-c1fef42fac6e" providerId="ADAL" clId="{689084E9-03A7-43E7-A2EB-922A1F7D779B}" dt="2022-02-23T09:59:32.123" v="851" actId="1076"/>
          <ac:spMkLst>
            <pc:docMk/>
            <pc:sldMk cId="645022374" sldId="260"/>
            <ac:spMk id="2" creationId="{93547DE1-15D5-4AF8-8324-1534FE416F10}"/>
          </ac:spMkLst>
        </pc:spChg>
        <pc:spChg chg="mod">
          <ac:chgData name="Benoît PARTHOENS" userId="9031a2a7-ac8f-49c7-95a7-c1fef42fac6e" providerId="ADAL" clId="{689084E9-03A7-43E7-A2EB-922A1F7D779B}" dt="2022-02-13T11:39:23.295" v="217" actId="14100"/>
          <ac:spMkLst>
            <pc:docMk/>
            <pc:sldMk cId="645022374" sldId="260"/>
            <ac:spMk id="3" creationId="{B4A39EF1-395C-42CF-8AD8-07440D227933}"/>
          </ac:spMkLst>
        </pc:spChg>
        <pc:spChg chg="mod">
          <ac:chgData name="Benoît PARTHOENS" userId="9031a2a7-ac8f-49c7-95a7-c1fef42fac6e" providerId="ADAL" clId="{689084E9-03A7-43E7-A2EB-922A1F7D779B}" dt="2022-02-13T11:37:48.132" v="188" actId="26606"/>
          <ac:spMkLst>
            <pc:docMk/>
            <pc:sldMk cId="645022374" sldId="260"/>
            <ac:spMk id="9" creationId="{C7C23276-4669-41DA-BF74-29DDDD74E65C}"/>
          </ac:spMkLst>
        </pc:spChg>
        <pc:spChg chg="add">
          <ac:chgData name="Benoît PARTHOENS" userId="9031a2a7-ac8f-49c7-95a7-c1fef42fac6e" providerId="ADAL" clId="{689084E9-03A7-43E7-A2EB-922A1F7D779B}" dt="2022-02-13T11:37:48.132" v="188" actId="26606"/>
          <ac:spMkLst>
            <pc:docMk/>
            <pc:sldMk cId="645022374" sldId="260"/>
            <ac:spMk id="14" creationId="{07977D39-626F-40D7-B00F-16E02602DD5A}"/>
          </ac:spMkLst>
        </pc:spChg>
        <pc:spChg chg="add">
          <ac:chgData name="Benoît PARTHOENS" userId="9031a2a7-ac8f-49c7-95a7-c1fef42fac6e" providerId="ADAL" clId="{689084E9-03A7-43E7-A2EB-922A1F7D779B}" dt="2022-02-13T11:37:48.132" v="188" actId="26606"/>
          <ac:spMkLst>
            <pc:docMk/>
            <pc:sldMk cId="645022374" sldId="260"/>
            <ac:spMk id="16" creationId="{B905CDE4-B751-4B3E-B625-6E59F8903414}"/>
          </ac:spMkLst>
        </pc:spChg>
        <pc:spChg chg="add">
          <ac:chgData name="Benoît PARTHOENS" userId="9031a2a7-ac8f-49c7-95a7-c1fef42fac6e" providerId="ADAL" clId="{689084E9-03A7-43E7-A2EB-922A1F7D779B}" dt="2022-02-13T11:37:48.132" v="188" actId="26606"/>
          <ac:spMkLst>
            <pc:docMk/>
            <pc:sldMk cId="645022374" sldId="260"/>
            <ac:spMk id="18" creationId="{08108C16-F4C0-44AA-999D-17BD39219B24}"/>
          </ac:spMkLst>
        </pc:spChg>
        <pc:spChg chg="add">
          <ac:chgData name="Benoît PARTHOENS" userId="9031a2a7-ac8f-49c7-95a7-c1fef42fac6e" providerId="ADAL" clId="{689084E9-03A7-43E7-A2EB-922A1F7D779B}" dt="2022-02-13T11:37:48.132" v="188" actId="26606"/>
          <ac:spMkLst>
            <pc:docMk/>
            <pc:sldMk cId="645022374" sldId="260"/>
            <ac:spMk id="20" creationId="{CDC29AC1-2821-4FCC-B597-88DAF39C36FE}"/>
          </ac:spMkLst>
        </pc:spChg>
        <pc:spChg chg="add">
          <ac:chgData name="Benoît PARTHOENS" userId="9031a2a7-ac8f-49c7-95a7-c1fef42fac6e" providerId="ADAL" clId="{689084E9-03A7-43E7-A2EB-922A1F7D779B}" dt="2022-02-13T11:37:48.132" v="188" actId="26606"/>
          <ac:spMkLst>
            <pc:docMk/>
            <pc:sldMk cId="645022374" sldId="260"/>
            <ac:spMk id="22" creationId="{C8F10CB3-3B5E-4C7A-98CF-B87454DDFA39}"/>
          </ac:spMkLst>
        </pc:spChg>
        <pc:picChg chg="mod">
          <ac:chgData name="Benoît PARTHOENS" userId="9031a2a7-ac8f-49c7-95a7-c1fef42fac6e" providerId="ADAL" clId="{689084E9-03A7-43E7-A2EB-922A1F7D779B}" dt="2022-02-13T11:38:05.095" v="192" actId="1076"/>
          <ac:picMkLst>
            <pc:docMk/>
            <pc:sldMk cId="645022374" sldId="260"/>
            <ac:picMk id="4" creationId="{1853BB9E-589F-4CD4-849C-3C65887D4E41}"/>
          </ac:picMkLst>
        </pc:picChg>
        <pc:picChg chg="mod">
          <ac:chgData name="Benoît PARTHOENS" userId="9031a2a7-ac8f-49c7-95a7-c1fef42fac6e" providerId="ADAL" clId="{689084E9-03A7-43E7-A2EB-922A1F7D779B}" dt="2022-02-13T11:37:58.287" v="190" actId="1076"/>
          <ac:picMkLst>
            <pc:docMk/>
            <pc:sldMk cId="645022374" sldId="260"/>
            <ac:picMk id="5" creationId="{0F6E6B1C-0457-48C0-89B2-828C8DEBBE61}"/>
          </ac:picMkLst>
        </pc:picChg>
        <pc:picChg chg="mod ord">
          <ac:chgData name="Benoît PARTHOENS" userId="9031a2a7-ac8f-49c7-95a7-c1fef42fac6e" providerId="ADAL" clId="{689084E9-03A7-43E7-A2EB-922A1F7D779B}" dt="2022-02-13T11:38:52.791" v="210" actId="1076"/>
          <ac:picMkLst>
            <pc:docMk/>
            <pc:sldMk cId="645022374" sldId="260"/>
            <ac:picMk id="6" creationId="{474585A0-5338-409F-9BF1-31B75D0BF45A}"/>
          </ac:picMkLst>
        </pc:picChg>
        <pc:picChg chg="mod">
          <ac:chgData name="Benoît PARTHOENS" userId="9031a2a7-ac8f-49c7-95a7-c1fef42fac6e" providerId="ADAL" clId="{689084E9-03A7-43E7-A2EB-922A1F7D779B}" dt="2022-02-13T11:38:39.071" v="206" actId="1076"/>
          <ac:picMkLst>
            <pc:docMk/>
            <pc:sldMk cId="645022374" sldId="260"/>
            <ac:picMk id="7" creationId="{AF069824-09BF-4CA2-917B-8452F3285A36}"/>
          </ac:picMkLst>
        </pc:picChg>
        <pc:picChg chg="mod ord">
          <ac:chgData name="Benoît PARTHOENS" userId="9031a2a7-ac8f-49c7-95a7-c1fef42fac6e" providerId="ADAL" clId="{689084E9-03A7-43E7-A2EB-922A1F7D779B}" dt="2022-02-13T11:38:46.758" v="208" actId="1076"/>
          <ac:picMkLst>
            <pc:docMk/>
            <pc:sldMk cId="645022374" sldId="260"/>
            <ac:picMk id="8" creationId="{B91C3CED-CEDC-4E79-B45B-10790D346E7C}"/>
          </ac:picMkLst>
        </pc:picChg>
      </pc:sldChg>
      <pc:sldChg chg="addSp delSp modSp mod setBg modNotesTx">
        <pc:chgData name="Benoît PARTHOENS" userId="9031a2a7-ac8f-49c7-95a7-c1fef42fac6e" providerId="ADAL" clId="{689084E9-03A7-43E7-A2EB-922A1F7D779B}" dt="2022-02-23T09:42:28.205" v="842" actId="20577"/>
        <pc:sldMkLst>
          <pc:docMk/>
          <pc:sldMk cId="1082999830" sldId="261"/>
        </pc:sldMkLst>
        <pc:spChg chg="mod">
          <ac:chgData name="Benoît PARTHOENS" userId="9031a2a7-ac8f-49c7-95a7-c1fef42fac6e" providerId="ADAL" clId="{689084E9-03A7-43E7-A2EB-922A1F7D779B}" dt="2022-02-13T11:36:43.749" v="187" actId="26606"/>
          <ac:spMkLst>
            <pc:docMk/>
            <pc:sldMk cId="1082999830" sldId="261"/>
            <ac:spMk id="2" creationId="{736F0B5F-3CEB-421C-A24E-13278A221E10}"/>
          </ac:spMkLst>
        </pc:spChg>
        <pc:spChg chg="del mod">
          <ac:chgData name="Benoît PARTHOENS" userId="9031a2a7-ac8f-49c7-95a7-c1fef42fac6e" providerId="ADAL" clId="{689084E9-03A7-43E7-A2EB-922A1F7D779B}" dt="2022-02-13T11:36:14.807" v="182" actId="478"/>
          <ac:spMkLst>
            <pc:docMk/>
            <pc:sldMk cId="1082999830" sldId="261"/>
            <ac:spMk id="3" creationId="{6E74D6B8-A5E4-471A-BD63-7DDA9CE8D459}"/>
          </ac:spMkLst>
        </pc:spChg>
        <pc:spChg chg="mod">
          <ac:chgData name="Benoît PARTHOENS" userId="9031a2a7-ac8f-49c7-95a7-c1fef42fac6e" providerId="ADAL" clId="{689084E9-03A7-43E7-A2EB-922A1F7D779B}" dt="2022-02-13T11:36:43.749" v="187" actId="26606"/>
          <ac:spMkLst>
            <pc:docMk/>
            <pc:sldMk cId="1082999830" sldId="261"/>
            <ac:spMk id="4" creationId="{D75A6A11-DEC7-492A-873E-D11E3A97FB9A}"/>
          </ac:spMkLst>
        </pc:spChg>
        <pc:spChg chg="add">
          <ac:chgData name="Benoît PARTHOENS" userId="9031a2a7-ac8f-49c7-95a7-c1fef42fac6e" providerId="ADAL" clId="{689084E9-03A7-43E7-A2EB-922A1F7D779B}" dt="2022-02-13T11:36:43.749" v="187" actId="26606"/>
          <ac:spMkLst>
            <pc:docMk/>
            <pc:sldMk cId="1082999830" sldId="261"/>
            <ac:spMk id="10" creationId="{6C4028FD-8BAA-4A19-BFDE-594D991B7552}"/>
          </ac:spMkLst>
        </pc:spChg>
        <pc:graphicFrameChg chg="add mod modGraphic">
          <ac:chgData name="Benoît PARTHOENS" userId="9031a2a7-ac8f-49c7-95a7-c1fef42fac6e" providerId="ADAL" clId="{689084E9-03A7-43E7-A2EB-922A1F7D779B}" dt="2022-02-13T11:36:43.749" v="187" actId="26606"/>
          <ac:graphicFrameMkLst>
            <pc:docMk/>
            <pc:sldMk cId="1082999830" sldId="261"/>
            <ac:graphicFrameMk id="5" creationId="{825D3221-8343-4F71-923E-551C44490AE1}"/>
          </ac:graphicFrameMkLst>
        </pc:graphicFrameChg>
      </pc:sldChg>
      <pc:sldChg chg="addSp modSp mod setBg">
        <pc:chgData name="Benoît PARTHOENS" userId="9031a2a7-ac8f-49c7-95a7-c1fef42fac6e" providerId="ADAL" clId="{689084E9-03A7-43E7-A2EB-922A1F7D779B}" dt="2022-02-13T11:42:33.854" v="224" actId="1076"/>
        <pc:sldMkLst>
          <pc:docMk/>
          <pc:sldMk cId="2962870854" sldId="262"/>
        </pc:sldMkLst>
        <pc:spChg chg="mod">
          <ac:chgData name="Benoît PARTHOENS" userId="9031a2a7-ac8f-49c7-95a7-c1fef42fac6e" providerId="ADAL" clId="{689084E9-03A7-43E7-A2EB-922A1F7D779B}" dt="2022-02-13T11:42:23.987" v="221" actId="26606"/>
          <ac:spMkLst>
            <pc:docMk/>
            <pc:sldMk cId="2962870854" sldId="262"/>
            <ac:spMk id="2" creationId="{DE0B0118-49FF-4E68-A10C-483D86633114}"/>
          </ac:spMkLst>
        </pc:spChg>
        <pc:spChg chg="mod">
          <ac:chgData name="Benoît PARTHOENS" userId="9031a2a7-ac8f-49c7-95a7-c1fef42fac6e" providerId="ADAL" clId="{689084E9-03A7-43E7-A2EB-922A1F7D779B}" dt="2022-02-13T11:42:30.543" v="223" actId="14100"/>
          <ac:spMkLst>
            <pc:docMk/>
            <pc:sldMk cId="2962870854" sldId="262"/>
            <ac:spMk id="3" creationId="{2A688D83-286E-452D-A27E-86538D4D024E}"/>
          </ac:spMkLst>
        </pc:spChg>
        <pc:spChg chg="mod">
          <ac:chgData name="Benoît PARTHOENS" userId="9031a2a7-ac8f-49c7-95a7-c1fef42fac6e" providerId="ADAL" clId="{689084E9-03A7-43E7-A2EB-922A1F7D779B}" dt="2022-02-13T11:42:23.987" v="221" actId="26606"/>
          <ac:spMkLst>
            <pc:docMk/>
            <pc:sldMk cId="2962870854" sldId="262"/>
            <ac:spMk id="4" creationId="{C439E457-159A-4616-BE28-CFC5DCA9FB82}"/>
          </ac:spMkLst>
        </pc:spChg>
        <pc:spChg chg="add">
          <ac:chgData name="Benoît PARTHOENS" userId="9031a2a7-ac8f-49c7-95a7-c1fef42fac6e" providerId="ADAL" clId="{689084E9-03A7-43E7-A2EB-922A1F7D779B}" dt="2022-02-13T11:42:23.987" v="221" actId="26606"/>
          <ac:spMkLst>
            <pc:docMk/>
            <pc:sldMk cId="2962870854" sldId="262"/>
            <ac:spMk id="71" creationId="{2B566528-1B12-4246-9431-5C2D7D081168}"/>
          </ac:spMkLst>
        </pc:spChg>
        <pc:grpChg chg="add">
          <ac:chgData name="Benoît PARTHOENS" userId="9031a2a7-ac8f-49c7-95a7-c1fef42fac6e" providerId="ADAL" clId="{689084E9-03A7-43E7-A2EB-922A1F7D779B}" dt="2022-02-13T11:42:23.987" v="221" actId="26606"/>
          <ac:grpSpMkLst>
            <pc:docMk/>
            <pc:sldMk cId="2962870854" sldId="262"/>
            <ac:grpSpMk id="73" creationId="{828A5161-06F1-46CF-8AD7-844680A59E13}"/>
          </ac:grpSpMkLst>
        </pc:grpChg>
        <pc:grpChg chg="add">
          <ac:chgData name="Benoît PARTHOENS" userId="9031a2a7-ac8f-49c7-95a7-c1fef42fac6e" providerId="ADAL" clId="{689084E9-03A7-43E7-A2EB-922A1F7D779B}" dt="2022-02-13T11:42:23.987" v="221" actId="26606"/>
          <ac:grpSpMkLst>
            <pc:docMk/>
            <pc:sldMk cId="2962870854" sldId="262"/>
            <ac:grpSpMk id="77" creationId="{5995D10D-E9C9-47DB-AE7E-801FEF38F5C9}"/>
          </ac:grpSpMkLst>
        </pc:grpChg>
        <pc:picChg chg="mod">
          <ac:chgData name="Benoît PARTHOENS" userId="9031a2a7-ac8f-49c7-95a7-c1fef42fac6e" providerId="ADAL" clId="{689084E9-03A7-43E7-A2EB-922A1F7D779B}" dt="2022-02-13T11:42:33.854" v="224" actId="1076"/>
          <ac:picMkLst>
            <pc:docMk/>
            <pc:sldMk cId="2962870854" sldId="262"/>
            <ac:picMk id="4098" creationId="{C878C052-6185-4EB0-BFF6-BCADE1BDA0FE}"/>
          </ac:picMkLst>
        </pc:picChg>
      </pc:sldChg>
      <pc:sldChg chg="addSp modSp mod setBg">
        <pc:chgData name="Benoît PARTHOENS" userId="9031a2a7-ac8f-49c7-95a7-c1fef42fac6e" providerId="ADAL" clId="{689084E9-03A7-43E7-A2EB-922A1F7D779B}" dt="2022-02-23T11:03:50.628" v="873" actId="1076"/>
        <pc:sldMkLst>
          <pc:docMk/>
          <pc:sldMk cId="1639468345" sldId="263"/>
        </pc:sldMkLst>
        <pc:spChg chg="mod">
          <ac:chgData name="Benoît PARTHOENS" userId="9031a2a7-ac8f-49c7-95a7-c1fef42fac6e" providerId="ADAL" clId="{689084E9-03A7-43E7-A2EB-922A1F7D779B}" dt="2022-02-13T11:43:21.574" v="227" actId="1076"/>
          <ac:spMkLst>
            <pc:docMk/>
            <pc:sldMk cId="1639468345" sldId="263"/>
            <ac:spMk id="2" creationId="{C5C65D0C-8D67-4821-85F6-1CE595918FBB}"/>
          </ac:spMkLst>
        </pc:spChg>
        <pc:spChg chg="mod">
          <ac:chgData name="Benoît PARTHOENS" userId="9031a2a7-ac8f-49c7-95a7-c1fef42fac6e" providerId="ADAL" clId="{689084E9-03A7-43E7-A2EB-922A1F7D779B}" dt="2022-02-13T11:43:14.367" v="225" actId="26606"/>
          <ac:spMkLst>
            <pc:docMk/>
            <pc:sldMk cId="1639468345" sldId="263"/>
            <ac:spMk id="3" creationId="{3C7E251C-4DF4-45E3-BBA1-E6B8B48BDCCE}"/>
          </ac:spMkLst>
        </pc:spChg>
        <pc:spChg chg="add">
          <ac:chgData name="Benoît PARTHOENS" userId="9031a2a7-ac8f-49c7-95a7-c1fef42fac6e" providerId="ADAL" clId="{689084E9-03A7-43E7-A2EB-922A1F7D779B}" dt="2022-02-13T11:43:14.367" v="225" actId="26606"/>
          <ac:spMkLst>
            <pc:docMk/>
            <pc:sldMk cId="1639468345" sldId="263"/>
            <ac:spMk id="73" creationId="{23D09407-53BC-485E-B4CE-BC5E4FC4B25B}"/>
          </ac:spMkLst>
        </pc:spChg>
        <pc:spChg chg="add">
          <ac:chgData name="Benoît PARTHOENS" userId="9031a2a7-ac8f-49c7-95a7-c1fef42fac6e" providerId="ADAL" clId="{689084E9-03A7-43E7-A2EB-922A1F7D779B}" dt="2022-02-13T11:43:14.367" v="225" actId="26606"/>
          <ac:spMkLst>
            <pc:docMk/>
            <pc:sldMk cId="1639468345" sldId="263"/>
            <ac:spMk id="75" creationId="{921DB988-49FC-4608-B0A2-E2F3A4019041}"/>
          </ac:spMkLst>
        </pc:spChg>
        <pc:grpChg chg="add">
          <ac:chgData name="Benoît PARTHOENS" userId="9031a2a7-ac8f-49c7-95a7-c1fef42fac6e" providerId="ADAL" clId="{689084E9-03A7-43E7-A2EB-922A1F7D779B}" dt="2022-02-13T11:43:14.367" v="225" actId="26606"/>
          <ac:grpSpMkLst>
            <pc:docMk/>
            <pc:sldMk cId="1639468345" sldId="263"/>
            <ac:grpSpMk id="77" creationId="{E9B930FD-8671-4C4C-ADCF-73AC1D0CD417}"/>
          </ac:grpSpMkLst>
        </pc:grpChg>
        <pc:grpChg chg="add">
          <ac:chgData name="Benoît PARTHOENS" userId="9031a2a7-ac8f-49c7-95a7-c1fef42fac6e" providerId="ADAL" clId="{689084E9-03A7-43E7-A2EB-922A1F7D779B}" dt="2022-02-13T11:43:14.367" v="225" actId="26606"/>
          <ac:grpSpMkLst>
            <pc:docMk/>
            <pc:sldMk cId="1639468345" sldId="263"/>
            <ac:grpSpMk id="83" creationId="{383C2651-AE0C-4AE4-8725-E2F9414FE219}"/>
          </ac:grpSpMkLst>
        </pc:grpChg>
        <pc:picChg chg="mod">
          <ac:chgData name="Benoît PARTHOENS" userId="9031a2a7-ac8f-49c7-95a7-c1fef42fac6e" providerId="ADAL" clId="{689084E9-03A7-43E7-A2EB-922A1F7D779B}" dt="2022-02-23T11:03:50.628" v="873" actId="1076"/>
          <ac:picMkLst>
            <pc:docMk/>
            <pc:sldMk cId="1639468345" sldId="263"/>
            <ac:picMk id="2052" creationId="{4BA429E7-B106-41CB-B7EA-717FDC54D0E2}"/>
          </ac:picMkLst>
        </pc:picChg>
      </pc:sldChg>
      <pc:sldChg chg="addSp modSp mod setBg">
        <pc:chgData name="Benoît PARTHOENS" userId="9031a2a7-ac8f-49c7-95a7-c1fef42fac6e" providerId="ADAL" clId="{689084E9-03A7-43E7-A2EB-922A1F7D779B}" dt="2022-02-13T11:41:13.772" v="220" actId="255"/>
        <pc:sldMkLst>
          <pc:docMk/>
          <pc:sldMk cId="3642960073" sldId="264"/>
        </pc:sldMkLst>
        <pc:spChg chg="mod">
          <ac:chgData name="Benoît PARTHOENS" userId="9031a2a7-ac8f-49c7-95a7-c1fef42fac6e" providerId="ADAL" clId="{689084E9-03A7-43E7-A2EB-922A1F7D779B}" dt="2022-02-13T11:41:03.996" v="219" actId="26606"/>
          <ac:spMkLst>
            <pc:docMk/>
            <pc:sldMk cId="3642960073" sldId="264"/>
            <ac:spMk id="2" creationId="{3D4D20E6-30E9-404E-B845-E4FC002D9AC2}"/>
          </ac:spMkLst>
        </pc:spChg>
        <pc:spChg chg="mod">
          <ac:chgData name="Benoît PARTHOENS" userId="9031a2a7-ac8f-49c7-95a7-c1fef42fac6e" providerId="ADAL" clId="{689084E9-03A7-43E7-A2EB-922A1F7D779B}" dt="2022-02-13T11:41:13.772" v="220" actId="255"/>
          <ac:spMkLst>
            <pc:docMk/>
            <pc:sldMk cId="3642960073" sldId="264"/>
            <ac:spMk id="3" creationId="{8F55A7F7-F162-49CC-932A-B5390A5AC42B}"/>
          </ac:spMkLst>
        </pc:spChg>
        <pc:spChg chg="mod">
          <ac:chgData name="Benoît PARTHOENS" userId="9031a2a7-ac8f-49c7-95a7-c1fef42fac6e" providerId="ADAL" clId="{689084E9-03A7-43E7-A2EB-922A1F7D779B}" dt="2022-02-13T11:41:03.996" v="219" actId="26606"/>
          <ac:spMkLst>
            <pc:docMk/>
            <pc:sldMk cId="3642960073" sldId="264"/>
            <ac:spMk id="4" creationId="{3DFC3A4B-48DF-45D0-8548-234F996656D5}"/>
          </ac:spMkLst>
        </pc:spChg>
        <pc:spChg chg="add">
          <ac:chgData name="Benoît PARTHOENS" userId="9031a2a7-ac8f-49c7-95a7-c1fef42fac6e" providerId="ADAL" clId="{689084E9-03A7-43E7-A2EB-922A1F7D779B}" dt="2022-02-13T11:41:03.996" v="219" actId="26606"/>
          <ac:spMkLst>
            <pc:docMk/>
            <pc:sldMk cId="3642960073" sldId="264"/>
            <ac:spMk id="9" creationId="{2B566528-1B12-4246-9431-5C2D7D081168}"/>
          </ac:spMkLst>
        </pc:spChg>
        <pc:spChg chg="add">
          <ac:chgData name="Benoît PARTHOENS" userId="9031a2a7-ac8f-49c7-95a7-c1fef42fac6e" providerId="ADAL" clId="{689084E9-03A7-43E7-A2EB-922A1F7D779B}" dt="2022-02-13T11:41:03.996" v="219" actId="26606"/>
          <ac:spMkLst>
            <pc:docMk/>
            <pc:sldMk cId="3642960073" sldId="264"/>
            <ac:spMk id="11" creationId="{2E80C965-DB6D-4F81-9E9E-B027384D0BD6}"/>
          </ac:spMkLst>
        </pc:spChg>
        <pc:spChg chg="add">
          <ac:chgData name="Benoît PARTHOENS" userId="9031a2a7-ac8f-49c7-95a7-c1fef42fac6e" providerId="ADAL" clId="{689084E9-03A7-43E7-A2EB-922A1F7D779B}" dt="2022-02-13T11:41:03.996" v="219" actId="26606"/>
          <ac:spMkLst>
            <pc:docMk/>
            <pc:sldMk cId="3642960073" sldId="264"/>
            <ac:spMk id="13" creationId="{A580F890-B085-4E95-96AA-55AEBEC5CE6E}"/>
          </ac:spMkLst>
        </pc:spChg>
        <pc:spChg chg="add">
          <ac:chgData name="Benoît PARTHOENS" userId="9031a2a7-ac8f-49c7-95a7-c1fef42fac6e" providerId="ADAL" clId="{689084E9-03A7-43E7-A2EB-922A1F7D779B}" dt="2022-02-13T11:41:03.996" v="219" actId="26606"/>
          <ac:spMkLst>
            <pc:docMk/>
            <pc:sldMk cId="3642960073" sldId="264"/>
            <ac:spMk id="15" creationId="{D3F51FEB-38FB-4F6C-9F7B-2F2AFAB65463}"/>
          </ac:spMkLst>
        </pc:spChg>
        <pc:spChg chg="add">
          <ac:chgData name="Benoît PARTHOENS" userId="9031a2a7-ac8f-49c7-95a7-c1fef42fac6e" providerId="ADAL" clId="{689084E9-03A7-43E7-A2EB-922A1F7D779B}" dt="2022-02-13T11:41:03.996" v="219" actId="26606"/>
          <ac:spMkLst>
            <pc:docMk/>
            <pc:sldMk cId="3642960073" sldId="264"/>
            <ac:spMk id="17" creationId="{1E547BA6-BAE0-43BB-A7CA-60F69CE252F0}"/>
          </ac:spMkLst>
        </pc:spChg>
      </pc:sldChg>
      <pc:sldChg chg="addSp modSp mod setBg modNotesTx">
        <pc:chgData name="Benoît PARTHOENS" userId="9031a2a7-ac8f-49c7-95a7-c1fef42fac6e" providerId="ADAL" clId="{689084E9-03A7-43E7-A2EB-922A1F7D779B}" dt="2022-02-23T10:19:22.233" v="855" actId="113"/>
        <pc:sldMkLst>
          <pc:docMk/>
          <pc:sldMk cId="1398170579" sldId="266"/>
        </pc:sldMkLst>
        <pc:spChg chg="mod">
          <ac:chgData name="Benoît PARTHOENS" userId="9031a2a7-ac8f-49c7-95a7-c1fef42fac6e" providerId="ADAL" clId="{689084E9-03A7-43E7-A2EB-922A1F7D779B}" dt="2022-02-13T11:46:40.562" v="255" actId="26606"/>
          <ac:spMkLst>
            <pc:docMk/>
            <pc:sldMk cId="1398170579" sldId="266"/>
            <ac:spMk id="2" creationId="{4B3F97B1-06E8-47F8-A5D5-BC57A72AA9F6}"/>
          </ac:spMkLst>
        </pc:spChg>
        <pc:spChg chg="mod">
          <ac:chgData name="Benoît PARTHOENS" userId="9031a2a7-ac8f-49c7-95a7-c1fef42fac6e" providerId="ADAL" clId="{689084E9-03A7-43E7-A2EB-922A1F7D779B}" dt="2022-02-23T10:19:22.233" v="855" actId="113"/>
          <ac:spMkLst>
            <pc:docMk/>
            <pc:sldMk cId="1398170579" sldId="266"/>
            <ac:spMk id="3" creationId="{7DDD2BA3-E11F-4D77-9D9A-4DE6055B0267}"/>
          </ac:spMkLst>
        </pc:spChg>
        <pc:spChg chg="mod">
          <ac:chgData name="Benoît PARTHOENS" userId="9031a2a7-ac8f-49c7-95a7-c1fef42fac6e" providerId="ADAL" clId="{689084E9-03A7-43E7-A2EB-922A1F7D779B}" dt="2022-02-13T11:46:40.562" v="255" actId="26606"/>
          <ac:spMkLst>
            <pc:docMk/>
            <pc:sldMk cId="1398170579" sldId="266"/>
            <ac:spMk id="4" creationId="{9F20CDFD-7085-4C61-8DA2-F44F24DE9B5E}"/>
          </ac:spMkLst>
        </pc:spChg>
        <pc:spChg chg="add">
          <ac:chgData name="Benoît PARTHOENS" userId="9031a2a7-ac8f-49c7-95a7-c1fef42fac6e" providerId="ADAL" clId="{689084E9-03A7-43E7-A2EB-922A1F7D779B}" dt="2022-02-13T11:46:40.562" v="255" actId="26606"/>
          <ac:spMkLst>
            <pc:docMk/>
            <pc:sldMk cId="1398170579" sldId="266"/>
            <ac:spMk id="9" creationId="{2B566528-1B12-4246-9431-5C2D7D081168}"/>
          </ac:spMkLst>
        </pc:spChg>
        <pc:spChg chg="add">
          <ac:chgData name="Benoît PARTHOENS" userId="9031a2a7-ac8f-49c7-95a7-c1fef42fac6e" providerId="ADAL" clId="{689084E9-03A7-43E7-A2EB-922A1F7D779B}" dt="2022-02-13T11:46:40.562" v="255" actId="26606"/>
          <ac:spMkLst>
            <pc:docMk/>
            <pc:sldMk cId="1398170579" sldId="266"/>
            <ac:spMk id="11" creationId="{2E80C965-DB6D-4F81-9E9E-B027384D0BD6}"/>
          </ac:spMkLst>
        </pc:spChg>
        <pc:spChg chg="add">
          <ac:chgData name="Benoît PARTHOENS" userId="9031a2a7-ac8f-49c7-95a7-c1fef42fac6e" providerId="ADAL" clId="{689084E9-03A7-43E7-A2EB-922A1F7D779B}" dt="2022-02-13T11:46:40.562" v="255" actId="26606"/>
          <ac:spMkLst>
            <pc:docMk/>
            <pc:sldMk cId="1398170579" sldId="266"/>
            <ac:spMk id="13" creationId="{A580F890-B085-4E95-96AA-55AEBEC5CE6E}"/>
          </ac:spMkLst>
        </pc:spChg>
        <pc:spChg chg="add">
          <ac:chgData name="Benoît PARTHOENS" userId="9031a2a7-ac8f-49c7-95a7-c1fef42fac6e" providerId="ADAL" clId="{689084E9-03A7-43E7-A2EB-922A1F7D779B}" dt="2022-02-13T11:46:40.562" v="255" actId="26606"/>
          <ac:spMkLst>
            <pc:docMk/>
            <pc:sldMk cId="1398170579" sldId="266"/>
            <ac:spMk id="15" creationId="{D3F51FEB-38FB-4F6C-9F7B-2F2AFAB65463}"/>
          </ac:spMkLst>
        </pc:spChg>
        <pc:spChg chg="add">
          <ac:chgData name="Benoît PARTHOENS" userId="9031a2a7-ac8f-49c7-95a7-c1fef42fac6e" providerId="ADAL" clId="{689084E9-03A7-43E7-A2EB-922A1F7D779B}" dt="2022-02-13T11:46:40.562" v="255" actId="26606"/>
          <ac:spMkLst>
            <pc:docMk/>
            <pc:sldMk cId="1398170579" sldId="266"/>
            <ac:spMk id="17" creationId="{1E547BA6-BAE0-43BB-A7CA-60F69CE252F0}"/>
          </ac:spMkLst>
        </pc:spChg>
      </pc:sldChg>
      <pc:sldChg chg="addSp modSp del mod setBg modNotesTx">
        <pc:chgData name="Benoît PARTHOENS" userId="9031a2a7-ac8f-49c7-95a7-c1fef42fac6e" providerId="ADAL" clId="{689084E9-03A7-43E7-A2EB-922A1F7D779B}" dt="2022-02-23T10:23:29.952" v="856" actId="47"/>
        <pc:sldMkLst>
          <pc:docMk/>
          <pc:sldMk cId="1894144000" sldId="267"/>
        </pc:sldMkLst>
        <pc:spChg chg="mod">
          <ac:chgData name="Benoît PARTHOENS" userId="9031a2a7-ac8f-49c7-95a7-c1fef42fac6e" providerId="ADAL" clId="{689084E9-03A7-43E7-A2EB-922A1F7D779B}" dt="2022-02-13T11:53:02.877" v="258" actId="26606"/>
          <ac:spMkLst>
            <pc:docMk/>
            <pc:sldMk cId="1894144000" sldId="267"/>
            <ac:spMk id="2" creationId="{32F5B075-132A-430B-A5B4-5858121DFAD7}"/>
          </ac:spMkLst>
        </pc:spChg>
        <pc:spChg chg="mod">
          <ac:chgData name="Benoît PARTHOENS" userId="9031a2a7-ac8f-49c7-95a7-c1fef42fac6e" providerId="ADAL" clId="{689084E9-03A7-43E7-A2EB-922A1F7D779B}" dt="2022-02-13T11:53:16.463" v="260" actId="207"/>
          <ac:spMkLst>
            <pc:docMk/>
            <pc:sldMk cId="1894144000" sldId="267"/>
            <ac:spMk id="3" creationId="{73A7B1F5-372C-47B5-BDB9-6AB593092F59}"/>
          </ac:spMkLst>
        </pc:spChg>
        <pc:spChg chg="mod">
          <ac:chgData name="Benoît PARTHOENS" userId="9031a2a7-ac8f-49c7-95a7-c1fef42fac6e" providerId="ADAL" clId="{689084E9-03A7-43E7-A2EB-922A1F7D779B}" dt="2022-02-13T11:53:02.877" v="258" actId="26606"/>
          <ac:spMkLst>
            <pc:docMk/>
            <pc:sldMk cId="1894144000" sldId="267"/>
            <ac:spMk id="4" creationId="{6EBD7309-0E04-4B22-8E59-DCA1DA4A7C85}"/>
          </ac:spMkLst>
        </pc:spChg>
        <pc:spChg chg="add">
          <ac:chgData name="Benoît PARTHOENS" userId="9031a2a7-ac8f-49c7-95a7-c1fef42fac6e" providerId="ADAL" clId="{689084E9-03A7-43E7-A2EB-922A1F7D779B}" dt="2022-02-13T11:53:02.877" v="258" actId="26606"/>
          <ac:spMkLst>
            <pc:docMk/>
            <pc:sldMk cId="1894144000" sldId="267"/>
            <ac:spMk id="9" creationId="{46D6306C-ED4F-4AAE-B4A5-EEA6AFAD726E}"/>
          </ac:spMkLst>
        </pc:spChg>
        <pc:spChg chg="add">
          <ac:chgData name="Benoît PARTHOENS" userId="9031a2a7-ac8f-49c7-95a7-c1fef42fac6e" providerId="ADAL" clId="{689084E9-03A7-43E7-A2EB-922A1F7D779B}" dt="2022-02-13T11:53:02.877" v="258" actId="26606"/>
          <ac:spMkLst>
            <pc:docMk/>
            <pc:sldMk cId="1894144000" sldId="267"/>
            <ac:spMk id="11" creationId="{0EC5361D-F897-4856-B945-0455A365EB24}"/>
          </ac:spMkLst>
        </pc:spChg>
        <pc:spChg chg="add">
          <ac:chgData name="Benoît PARTHOENS" userId="9031a2a7-ac8f-49c7-95a7-c1fef42fac6e" providerId="ADAL" clId="{689084E9-03A7-43E7-A2EB-922A1F7D779B}" dt="2022-02-13T11:53:02.877" v="258" actId="26606"/>
          <ac:spMkLst>
            <pc:docMk/>
            <pc:sldMk cId="1894144000" sldId="267"/>
            <ac:spMk id="13" creationId="{4508C0C5-2268-42B5-B3C8-4D0899E05F8C}"/>
          </ac:spMkLst>
        </pc:spChg>
        <pc:spChg chg="add">
          <ac:chgData name="Benoît PARTHOENS" userId="9031a2a7-ac8f-49c7-95a7-c1fef42fac6e" providerId="ADAL" clId="{689084E9-03A7-43E7-A2EB-922A1F7D779B}" dt="2022-02-13T11:53:02.877" v="258" actId="26606"/>
          <ac:spMkLst>
            <pc:docMk/>
            <pc:sldMk cId="1894144000" sldId="267"/>
            <ac:spMk id="15" creationId="{141ACBDB-38F8-4B34-8183-BD95B4E55A62}"/>
          </ac:spMkLst>
        </pc:spChg>
        <pc:spChg chg="add">
          <ac:chgData name="Benoît PARTHOENS" userId="9031a2a7-ac8f-49c7-95a7-c1fef42fac6e" providerId="ADAL" clId="{689084E9-03A7-43E7-A2EB-922A1F7D779B}" dt="2022-02-13T11:53:02.877" v="258" actId="26606"/>
          <ac:spMkLst>
            <pc:docMk/>
            <pc:sldMk cId="1894144000" sldId="267"/>
            <ac:spMk id="17" creationId="{DE00DB52-3455-4E2F-867B-A6D0516E175B}"/>
          </ac:spMkLst>
        </pc:spChg>
        <pc:spChg chg="add">
          <ac:chgData name="Benoît PARTHOENS" userId="9031a2a7-ac8f-49c7-95a7-c1fef42fac6e" providerId="ADAL" clId="{689084E9-03A7-43E7-A2EB-922A1F7D779B}" dt="2022-02-13T11:53:02.877" v="258" actId="26606"/>
          <ac:spMkLst>
            <pc:docMk/>
            <pc:sldMk cId="1894144000" sldId="267"/>
            <ac:spMk id="19" creationId="{9E914C83-E0D8-4953-92D5-169D28CB43AE}"/>
          </ac:spMkLst>
        </pc:spChg>
        <pc:spChg chg="add">
          <ac:chgData name="Benoît PARTHOENS" userId="9031a2a7-ac8f-49c7-95a7-c1fef42fac6e" providerId="ADAL" clId="{689084E9-03A7-43E7-A2EB-922A1F7D779B}" dt="2022-02-13T11:53:02.877" v="258" actId="26606"/>
          <ac:spMkLst>
            <pc:docMk/>
            <pc:sldMk cId="1894144000" sldId="267"/>
            <ac:spMk id="21" creationId="{3512E083-F550-46AF-8490-767ECFD00CB7}"/>
          </ac:spMkLst>
        </pc:spChg>
      </pc:sldChg>
      <pc:sldChg chg="addSp modSp mod setBg">
        <pc:chgData name="Benoît PARTHOENS" userId="9031a2a7-ac8f-49c7-95a7-c1fef42fac6e" providerId="ADAL" clId="{689084E9-03A7-43E7-A2EB-922A1F7D779B}" dt="2022-02-23T10:25:03.345" v="862" actId="20577"/>
        <pc:sldMkLst>
          <pc:docMk/>
          <pc:sldMk cId="3204476740" sldId="268"/>
        </pc:sldMkLst>
        <pc:spChg chg="mod">
          <ac:chgData name="Benoît PARTHOENS" userId="9031a2a7-ac8f-49c7-95a7-c1fef42fac6e" providerId="ADAL" clId="{689084E9-03A7-43E7-A2EB-922A1F7D779B}" dt="2022-02-13T11:53:53.787" v="261" actId="26606"/>
          <ac:spMkLst>
            <pc:docMk/>
            <pc:sldMk cId="3204476740" sldId="268"/>
            <ac:spMk id="2" creationId="{15BE30A6-D16D-4DBB-B179-60F44EAA8F0A}"/>
          </ac:spMkLst>
        </pc:spChg>
        <pc:spChg chg="mod">
          <ac:chgData name="Benoît PARTHOENS" userId="9031a2a7-ac8f-49c7-95a7-c1fef42fac6e" providerId="ADAL" clId="{689084E9-03A7-43E7-A2EB-922A1F7D779B}" dt="2022-02-23T10:25:03.345" v="862" actId="20577"/>
          <ac:spMkLst>
            <pc:docMk/>
            <pc:sldMk cId="3204476740" sldId="268"/>
            <ac:spMk id="3" creationId="{FAE9FECD-AD27-485D-A4B1-23A9AC69C1DA}"/>
          </ac:spMkLst>
        </pc:spChg>
        <pc:spChg chg="mod">
          <ac:chgData name="Benoît PARTHOENS" userId="9031a2a7-ac8f-49c7-95a7-c1fef42fac6e" providerId="ADAL" clId="{689084E9-03A7-43E7-A2EB-922A1F7D779B}" dt="2022-02-13T11:53:53.787" v="261" actId="26606"/>
          <ac:spMkLst>
            <pc:docMk/>
            <pc:sldMk cId="3204476740" sldId="268"/>
            <ac:spMk id="4" creationId="{FC712F7E-B2AB-4865-8E64-703403CEE6F0}"/>
          </ac:spMkLst>
        </pc:spChg>
        <pc:spChg chg="add">
          <ac:chgData name="Benoît PARTHOENS" userId="9031a2a7-ac8f-49c7-95a7-c1fef42fac6e" providerId="ADAL" clId="{689084E9-03A7-43E7-A2EB-922A1F7D779B}" dt="2022-02-13T11:53:53.787" v="261" actId="26606"/>
          <ac:spMkLst>
            <pc:docMk/>
            <pc:sldMk cId="3204476740" sldId="268"/>
            <ac:spMk id="9" creationId="{46D6306C-ED4F-4AAE-B4A5-EEA6AFAD726E}"/>
          </ac:spMkLst>
        </pc:spChg>
        <pc:spChg chg="add">
          <ac:chgData name="Benoît PARTHOENS" userId="9031a2a7-ac8f-49c7-95a7-c1fef42fac6e" providerId="ADAL" clId="{689084E9-03A7-43E7-A2EB-922A1F7D779B}" dt="2022-02-13T11:53:53.787" v="261" actId="26606"/>
          <ac:spMkLst>
            <pc:docMk/>
            <pc:sldMk cId="3204476740" sldId="268"/>
            <ac:spMk id="11" creationId="{0EC5361D-F897-4856-B945-0455A365EB24}"/>
          </ac:spMkLst>
        </pc:spChg>
        <pc:spChg chg="add">
          <ac:chgData name="Benoît PARTHOENS" userId="9031a2a7-ac8f-49c7-95a7-c1fef42fac6e" providerId="ADAL" clId="{689084E9-03A7-43E7-A2EB-922A1F7D779B}" dt="2022-02-13T11:53:53.787" v="261" actId="26606"/>
          <ac:spMkLst>
            <pc:docMk/>
            <pc:sldMk cId="3204476740" sldId="268"/>
            <ac:spMk id="13" creationId="{4508C0C5-2268-42B5-B3C8-4D0899E05F8C}"/>
          </ac:spMkLst>
        </pc:spChg>
        <pc:spChg chg="add">
          <ac:chgData name="Benoît PARTHOENS" userId="9031a2a7-ac8f-49c7-95a7-c1fef42fac6e" providerId="ADAL" clId="{689084E9-03A7-43E7-A2EB-922A1F7D779B}" dt="2022-02-13T11:53:53.787" v="261" actId="26606"/>
          <ac:spMkLst>
            <pc:docMk/>
            <pc:sldMk cId="3204476740" sldId="268"/>
            <ac:spMk id="15" creationId="{141ACBDB-38F8-4B34-8183-BD95B4E55A62}"/>
          </ac:spMkLst>
        </pc:spChg>
        <pc:spChg chg="add">
          <ac:chgData name="Benoît PARTHOENS" userId="9031a2a7-ac8f-49c7-95a7-c1fef42fac6e" providerId="ADAL" clId="{689084E9-03A7-43E7-A2EB-922A1F7D779B}" dt="2022-02-13T11:53:53.787" v="261" actId="26606"/>
          <ac:spMkLst>
            <pc:docMk/>
            <pc:sldMk cId="3204476740" sldId="268"/>
            <ac:spMk id="17" creationId="{DE00DB52-3455-4E2F-867B-A6D0516E175B}"/>
          </ac:spMkLst>
        </pc:spChg>
        <pc:spChg chg="add">
          <ac:chgData name="Benoît PARTHOENS" userId="9031a2a7-ac8f-49c7-95a7-c1fef42fac6e" providerId="ADAL" clId="{689084E9-03A7-43E7-A2EB-922A1F7D779B}" dt="2022-02-13T11:53:53.787" v="261" actId="26606"/>
          <ac:spMkLst>
            <pc:docMk/>
            <pc:sldMk cId="3204476740" sldId="268"/>
            <ac:spMk id="19" creationId="{9E914C83-E0D8-4953-92D5-169D28CB43AE}"/>
          </ac:spMkLst>
        </pc:spChg>
        <pc:spChg chg="add">
          <ac:chgData name="Benoît PARTHOENS" userId="9031a2a7-ac8f-49c7-95a7-c1fef42fac6e" providerId="ADAL" clId="{689084E9-03A7-43E7-A2EB-922A1F7D779B}" dt="2022-02-13T11:53:53.787" v="261" actId="26606"/>
          <ac:spMkLst>
            <pc:docMk/>
            <pc:sldMk cId="3204476740" sldId="268"/>
            <ac:spMk id="21" creationId="{3512E083-F550-46AF-8490-767ECFD00CB7}"/>
          </ac:spMkLst>
        </pc:spChg>
      </pc:sldChg>
      <pc:sldChg chg="addSp modSp mod setBg">
        <pc:chgData name="Benoît PARTHOENS" userId="9031a2a7-ac8f-49c7-95a7-c1fef42fac6e" providerId="ADAL" clId="{689084E9-03A7-43E7-A2EB-922A1F7D779B}" dt="2022-02-13T12:01:01.485" v="268" actId="255"/>
        <pc:sldMkLst>
          <pc:docMk/>
          <pc:sldMk cId="253381455" sldId="270"/>
        </pc:sldMkLst>
        <pc:spChg chg="mod">
          <ac:chgData name="Benoît PARTHOENS" userId="9031a2a7-ac8f-49c7-95a7-c1fef42fac6e" providerId="ADAL" clId="{689084E9-03A7-43E7-A2EB-922A1F7D779B}" dt="2022-02-13T12:00:54.313" v="267" actId="26606"/>
          <ac:spMkLst>
            <pc:docMk/>
            <pc:sldMk cId="253381455" sldId="270"/>
            <ac:spMk id="2" creationId="{18D7B8DD-7243-4A08-852C-1D8CAAAC935B}"/>
          </ac:spMkLst>
        </pc:spChg>
        <pc:spChg chg="mod">
          <ac:chgData name="Benoît PARTHOENS" userId="9031a2a7-ac8f-49c7-95a7-c1fef42fac6e" providerId="ADAL" clId="{689084E9-03A7-43E7-A2EB-922A1F7D779B}" dt="2022-02-13T12:01:01.485" v="268" actId="255"/>
          <ac:spMkLst>
            <pc:docMk/>
            <pc:sldMk cId="253381455" sldId="270"/>
            <ac:spMk id="3" creationId="{8B230F4E-1D88-4136-B4C0-9068BBD31145}"/>
          </ac:spMkLst>
        </pc:spChg>
        <pc:spChg chg="mod">
          <ac:chgData name="Benoît PARTHOENS" userId="9031a2a7-ac8f-49c7-95a7-c1fef42fac6e" providerId="ADAL" clId="{689084E9-03A7-43E7-A2EB-922A1F7D779B}" dt="2022-02-13T12:00:54.313" v="267" actId="26606"/>
          <ac:spMkLst>
            <pc:docMk/>
            <pc:sldMk cId="253381455" sldId="270"/>
            <ac:spMk id="4" creationId="{F3F9DD27-4E41-47B0-8294-9D219241ACB3}"/>
          </ac:spMkLst>
        </pc:spChg>
        <pc:spChg chg="add">
          <ac:chgData name="Benoît PARTHOENS" userId="9031a2a7-ac8f-49c7-95a7-c1fef42fac6e" providerId="ADAL" clId="{689084E9-03A7-43E7-A2EB-922A1F7D779B}" dt="2022-02-13T12:00:54.313" v="267" actId="26606"/>
          <ac:spMkLst>
            <pc:docMk/>
            <pc:sldMk cId="253381455" sldId="270"/>
            <ac:spMk id="9" creationId="{2B566528-1B12-4246-9431-5C2D7D081168}"/>
          </ac:spMkLst>
        </pc:spChg>
        <pc:spChg chg="add">
          <ac:chgData name="Benoît PARTHOENS" userId="9031a2a7-ac8f-49c7-95a7-c1fef42fac6e" providerId="ADAL" clId="{689084E9-03A7-43E7-A2EB-922A1F7D779B}" dt="2022-02-13T12:00:54.313" v="267" actId="26606"/>
          <ac:spMkLst>
            <pc:docMk/>
            <pc:sldMk cId="253381455" sldId="270"/>
            <ac:spMk id="11" creationId="{2E80C965-DB6D-4F81-9E9E-B027384D0BD6}"/>
          </ac:spMkLst>
        </pc:spChg>
        <pc:spChg chg="add">
          <ac:chgData name="Benoît PARTHOENS" userId="9031a2a7-ac8f-49c7-95a7-c1fef42fac6e" providerId="ADAL" clId="{689084E9-03A7-43E7-A2EB-922A1F7D779B}" dt="2022-02-13T12:00:54.313" v="267" actId="26606"/>
          <ac:spMkLst>
            <pc:docMk/>
            <pc:sldMk cId="253381455" sldId="270"/>
            <ac:spMk id="13" creationId="{A580F890-B085-4E95-96AA-55AEBEC5CE6E}"/>
          </ac:spMkLst>
        </pc:spChg>
        <pc:spChg chg="add">
          <ac:chgData name="Benoît PARTHOENS" userId="9031a2a7-ac8f-49c7-95a7-c1fef42fac6e" providerId="ADAL" clId="{689084E9-03A7-43E7-A2EB-922A1F7D779B}" dt="2022-02-13T12:00:54.313" v="267" actId="26606"/>
          <ac:spMkLst>
            <pc:docMk/>
            <pc:sldMk cId="253381455" sldId="270"/>
            <ac:spMk id="15" creationId="{D3F51FEB-38FB-4F6C-9F7B-2F2AFAB65463}"/>
          </ac:spMkLst>
        </pc:spChg>
        <pc:spChg chg="add">
          <ac:chgData name="Benoît PARTHOENS" userId="9031a2a7-ac8f-49c7-95a7-c1fef42fac6e" providerId="ADAL" clId="{689084E9-03A7-43E7-A2EB-922A1F7D779B}" dt="2022-02-13T12:00:54.313" v="267" actId="26606"/>
          <ac:spMkLst>
            <pc:docMk/>
            <pc:sldMk cId="253381455" sldId="270"/>
            <ac:spMk id="17" creationId="{1E547BA6-BAE0-43BB-A7CA-60F69CE252F0}"/>
          </ac:spMkLst>
        </pc:spChg>
      </pc:sldChg>
      <pc:sldChg chg="addSp delSp modSp mod setBg setClrOvrMap">
        <pc:chgData name="Benoît PARTHOENS" userId="9031a2a7-ac8f-49c7-95a7-c1fef42fac6e" providerId="ADAL" clId="{689084E9-03A7-43E7-A2EB-922A1F7D779B}" dt="2022-02-23T08:49:52.307" v="408" actId="113"/>
        <pc:sldMkLst>
          <pc:docMk/>
          <pc:sldMk cId="1411140039" sldId="271"/>
        </pc:sldMkLst>
        <pc:spChg chg="mod">
          <ac:chgData name="Benoît PARTHOENS" userId="9031a2a7-ac8f-49c7-95a7-c1fef42fac6e" providerId="ADAL" clId="{689084E9-03A7-43E7-A2EB-922A1F7D779B}" dt="2022-02-13T11:27:32.171" v="15" actId="26606"/>
          <ac:spMkLst>
            <pc:docMk/>
            <pc:sldMk cId="1411140039" sldId="271"/>
            <ac:spMk id="2" creationId="{213C4321-CE15-4C9C-9D54-48309F13B3A5}"/>
          </ac:spMkLst>
        </pc:spChg>
        <pc:spChg chg="add del">
          <ac:chgData name="Benoît PARTHOENS" userId="9031a2a7-ac8f-49c7-95a7-c1fef42fac6e" providerId="ADAL" clId="{689084E9-03A7-43E7-A2EB-922A1F7D779B}" dt="2022-02-13T11:27:32.171" v="15" actId="26606"/>
          <ac:spMkLst>
            <pc:docMk/>
            <pc:sldMk cId="1411140039" sldId="271"/>
            <ac:spMk id="3" creationId="{E15C293F-9023-487B-B19E-D62E091DE116}"/>
          </ac:spMkLst>
        </pc:spChg>
        <pc:spChg chg="add del">
          <ac:chgData name="Benoît PARTHOENS" userId="9031a2a7-ac8f-49c7-95a7-c1fef42fac6e" providerId="ADAL" clId="{689084E9-03A7-43E7-A2EB-922A1F7D779B}" dt="2022-02-13T11:27:32.153" v="14" actId="26606"/>
          <ac:spMkLst>
            <pc:docMk/>
            <pc:sldMk cId="1411140039" sldId="271"/>
            <ac:spMk id="10" creationId="{CF62D2A7-8207-488C-9F46-316BA81A16C8}"/>
          </ac:spMkLst>
        </pc:spChg>
        <pc:graphicFrameChg chg="add del">
          <ac:chgData name="Benoît PARTHOENS" userId="9031a2a7-ac8f-49c7-95a7-c1fef42fac6e" providerId="ADAL" clId="{689084E9-03A7-43E7-A2EB-922A1F7D779B}" dt="2022-02-13T11:27:32.153" v="14" actId="26606"/>
          <ac:graphicFrameMkLst>
            <pc:docMk/>
            <pc:sldMk cId="1411140039" sldId="271"/>
            <ac:graphicFrameMk id="5" creationId="{CB3F9B6C-6C3B-4BE5-BF4A-8B4C5B0023E5}"/>
          </ac:graphicFrameMkLst>
        </pc:graphicFrameChg>
        <pc:graphicFrameChg chg="add mod">
          <ac:chgData name="Benoît PARTHOENS" userId="9031a2a7-ac8f-49c7-95a7-c1fef42fac6e" providerId="ADAL" clId="{689084E9-03A7-43E7-A2EB-922A1F7D779B}" dt="2022-02-23T08:49:52.307" v="408" actId="113"/>
          <ac:graphicFrameMkLst>
            <pc:docMk/>
            <pc:sldMk cId="1411140039" sldId="271"/>
            <ac:graphicFrameMk id="13" creationId="{4C27AC71-074E-4F77-9AB3-135B05313627}"/>
          </ac:graphicFrameMkLst>
        </pc:graphicFrameChg>
        <pc:picChg chg="add del">
          <ac:chgData name="Benoît PARTHOENS" userId="9031a2a7-ac8f-49c7-95a7-c1fef42fac6e" providerId="ADAL" clId="{689084E9-03A7-43E7-A2EB-922A1F7D779B}" dt="2022-02-13T11:27:32.153" v="14" actId="26606"/>
          <ac:picMkLst>
            <pc:docMk/>
            <pc:sldMk cId="1411140039" sldId="271"/>
            <ac:picMk id="6" creationId="{3B43F9BA-5CF9-4A85-8727-69084DAB8F58}"/>
          </ac:picMkLst>
        </pc:picChg>
        <pc:picChg chg="add">
          <ac:chgData name="Benoît PARTHOENS" userId="9031a2a7-ac8f-49c7-95a7-c1fef42fac6e" providerId="ADAL" clId="{689084E9-03A7-43E7-A2EB-922A1F7D779B}" dt="2022-02-13T11:27:32.171" v="15" actId="26606"/>
          <ac:picMkLst>
            <pc:docMk/>
            <pc:sldMk cId="1411140039" sldId="271"/>
            <ac:picMk id="12" creationId="{34A3D38B-F297-4C70-AA65-3AA4B5DCA792}"/>
          </ac:picMkLst>
        </pc:picChg>
      </pc:sldChg>
      <pc:sldChg chg="addSp delSp modSp mod setBg">
        <pc:chgData name="Benoît PARTHOENS" userId="9031a2a7-ac8f-49c7-95a7-c1fef42fac6e" providerId="ADAL" clId="{689084E9-03A7-43E7-A2EB-922A1F7D779B}" dt="2022-02-13T11:45:37.663" v="250" actId="1076"/>
        <pc:sldMkLst>
          <pc:docMk/>
          <pc:sldMk cId="1275689251" sldId="276"/>
        </pc:sldMkLst>
        <pc:spChg chg="mod">
          <ac:chgData name="Benoît PARTHOENS" userId="9031a2a7-ac8f-49c7-95a7-c1fef42fac6e" providerId="ADAL" clId="{689084E9-03A7-43E7-A2EB-922A1F7D779B}" dt="2022-02-13T11:44:53.846" v="239" actId="1076"/>
          <ac:spMkLst>
            <pc:docMk/>
            <pc:sldMk cId="1275689251" sldId="276"/>
            <ac:spMk id="2" creationId="{4A1F4B03-F412-4ED4-B30D-467AC41D7CEA}"/>
          </ac:spMkLst>
        </pc:spChg>
        <pc:spChg chg="mod">
          <ac:chgData name="Benoît PARTHOENS" userId="9031a2a7-ac8f-49c7-95a7-c1fef42fac6e" providerId="ADAL" clId="{689084E9-03A7-43E7-A2EB-922A1F7D779B}" dt="2022-02-13T11:45:14.341" v="245" actId="255"/>
          <ac:spMkLst>
            <pc:docMk/>
            <pc:sldMk cId="1275689251" sldId="276"/>
            <ac:spMk id="3" creationId="{59D4E411-9C4F-4B50-B4FD-7E408A1DC2B5}"/>
          </ac:spMkLst>
        </pc:spChg>
        <pc:spChg chg="del">
          <ac:chgData name="Benoît PARTHOENS" userId="9031a2a7-ac8f-49c7-95a7-c1fef42fac6e" providerId="ADAL" clId="{689084E9-03A7-43E7-A2EB-922A1F7D779B}" dt="2022-02-13T11:44:23.931" v="234" actId="21"/>
          <ac:spMkLst>
            <pc:docMk/>
            <pc:sldMk cId="1275689251" sldId="276"/>
            <ac:spMk id="4" creationId="{FFCB8741-CF18-4995-ABF3-F42C3D741EEE}"/>
          </ac:spMkLst>
        </pc:spChg>
        <pc:spChg chg="del">
          <ac:chgData name="Benoît PARTHOENS" userId="9031a2a7-ac8f-49c7-95a7-c1fef42fac6e" providerId="ADAL" clId="{689084E9-03A7-43E7-A2EB-922A1F7D779B}" dt="2022-02-13T11:44:23.931" v="234" actId="21"/>
          <ac:spMkLst>
            <pc:docMk/>
            <pc:sldMk cId="1275689251" sldId="276"/>
            <ac:spMk id="5" creationId="{53B1FCF0-80F7-4839-BFE6-023B4C0B2FFF}"/>
          </ac:spMkLst>
        </pc:spChg>
        <pc:spChg chg="mod">
          <ac:chgData name="Benoît PARTHOENS" userId="9031a2a7-ac8f-49c7-95a7-c1fef42fac6e" providerId="ADAL" clId="{689084E9-03A7-43E7-A2EB-922A1F7D779B}" dt="2022-02-13T11:44:43.707" v="235" actId="26606"/>
          <ac:spMkLst>
            <pc:docMk/>
            <pc:sldMk cId="1275689251" sldId="276"/>
            <ac:spMk id="6" creationId="{4B257F75-8824-4465-BA92-0A4F5A28ECF5}"/>
          </ac:spMkLst>
        </pc:spChg>
        <pc:spChg chg="add">
          <ac:chgData name="Benoît PARTHOENS" userId="9031a2a7-ac8f-49c7-95a7-c1fef42fac6e" providerId="ADAL" clId="{689084E9-03A7-43E7-A2EB-922A1F7D779B}" dt="2022-02-13T11:44:43.707" v="235" actId="26606"/>
          <ac:spMkLst>
            <pc:docMk/>
            <pc:sldMk cId="1275689251" sldId="276"/>
            <ac:spMk id="11" creationId="{A8DB9CD9-59B1-4D73-BC4C-98796A48EF9B}"/>
          </ac:spMkLst>
        </pc:spChg>
        <pc:spChg chg="add">
          <ac:chgData name="Benoît PARTHOENS" userId="9031a2a7-ac8f-49c7-95a7-c1fef42fac6e" providerId="ADAL" clId="{689084E9-03A7-43E7-A2EB-922A1F7D779B}" dt="2022-02-13T11:44:43.707" v="235" actId="26606"/>
          <ac:spMkLst>
            <pc:docMk/>
            <pc:sldMk cId="1275689251" sldId="276"/>
            <ac:spMk id="13" creationId="{8874A6A9-41FF-4E33-AFA8-F9F81436A59E}"/>
          </ac:spMkLst>
        </pc:spChg>
        <pc:spChg chg="add mod">
          <ac:chgData name="Benoît PARTHOENS" userId="9031a2a7-ac8f-49c7-95a7-c1fef42fac6e" providerId="ADAL" clId="{689084E9-03A7-43E7-A2EB-922A1F7D779B}" dt="2022-02-13T11:45:37.663" v="250" actId="1076"/>
          <ac:spMkLst>
            <pc:docMk/>
            <pc:sldMk cId="1275689251" sldId="276"/>
            <ac:spMk id="23" creationId="{00D18350-6116-4BFD-83A6-090B4BE3A448}"/>
          </ac:spMkLst>
        </pc:spChg>
        <pc:spChg chg="add mod">
          <ac:chgData name="Benoît PARTHOENS" userId="9031a2a7-ac8f-49c7-95a7-c1fef42fac6e" providerId="ADAL" clId="{689084E9-03A7-43E7-A2EB-922A1F7D779B}" dt="2022-02-13T11:45:33.959" v="249" actId="1076"/>
          <ac:spMkLst>
            <pc:docMk/>
            <pc:sldMk cId="1275689251" sldId="276"/>
            <ac:spMk id="24" creationId="{5C5E9343-0FF4-4926-AC0A-7AE38919E5A0}"/>
          </ac:spMkLst>
        </pc:spChg>
        <pc:grpChg chg="add">
          <ac:chgData name="Benoît PARTHOENS" userId="9031a2a7-ac8f-49c7-95a7-c1fef42fac6e" providerId="ADAL" clId="{689084E9-03A7-43E7-A2EB-922A1F7D779B}" dt="2022-02-13T11:44:43.707" v="235" actId="26606"/>
          <ac:grpSpMkLst>
            <pc:docMk/>
            <pc:sldMk cId="1275689251" sldId="276"/>
            <ac:grpSpMk id="15" creationId="{721D730E-1F97-4071-B143-B05E6D2599BC}"/>
          </ac:grpSpMkLst>
        </pc:grpChg>
      </pc:sldChg>
      <pc:sldChg chg="addSp modSp add del mod setBg modShow">
        <pc:chgData name="Benoît PARTHOENS" userId="9031a2a7-ac8f-49c7-95a7-c1fef42fac6e" providerId="ADAL" clId="{689084E9-03A7-43E7-A2EB-922A1F7D779B}" dt="2022-02-13T12:05:41.318" v="284" actId="729"/>
        <pc:sldMkLst>
          <pc:docMk/>
          <pc:sldMk cId="1817236522" sldId="278"/>
        </pc:sldMkLst>
        <pc:spChg chg="mod">
          <ac:chgData name="Benoît PARTHOENS" userId="9031a2a7-ac8f-49c7-95a7-c1fef42fac6e" providerId="ADAL" clId="{689084E9-03A7-43E7-A2EB-922A1F7D779B}" dt="2022-02-13T12:05:33.712" v="283" actId="26606"/>
          <ac:spMkLst>
            <pc:docMk/>
            <pc:sldMk cId="1817236522" sldId="278"/>
            <ac:spMk id="2" creationId="{D9CD5680-8083-476F-B9E3-DD885AC51B5B}"/>
          </ac:spMkLst>
        </pc:spChg>
        <pc:spChg chg="mod">
          <ac:chgData name="Benoît PARTHOENS" userId="9031a2a7-ac8f-49c7-95a7-c1fef42fac6e" providerId="ADAL" clId="{689084E9-03A7-43E7-A2EB-922A1F7D779B}" dt="2022-02-13T12:05:33.712" v="283" actId="26606"/>
          <ac:spMkLst>
            <pc:docMk/>
            <pc:sldMk cId="1817236522" sldId="278"/>
            <ac:spMk id="3" creationId="{C893879E-8833-4858-BFE0-0FA8ABE25013}"/>
          </ac:spMkLst>
        </pc:spChg>
        <pc:spChg chg="mod">
          <ac:chgData name="Benoît PARTHOENS" userId="9031a2a7-ac8f-49c7-95a7-c1fef42fac6e" providerId="ADAL" clId="{689084E9-03A7-43E7-A2EB-922A1F7D779B}" dt="2022-02-13T12:05:33.712" v="283" actId="26606"/>
          <ac:spMkLst>
            <pc:docMk/>
            <pc:sldMk cId="1817236522" sldId="278"/>
            <ac:spMk id="4" creationId="{1AC862A1-515F-4F60-8565-3B89DCD9D52B}"/>
          </ac:spMkLst>
        </pc:spChg>
        <pc:spChg chg="add">
          <ac:chgData name="Benoît PARTHOENS" userId="9031a2a7-ac8f-49c7-95a7-c1fef42fac6e" providerId="ADAL" clId="{689084E9-03A7-43E7-A2EB-922A1F7D779B}" dt="2022-02-13T12:05:33.712" v="283" actId="26606"/>
          <ac:spMkLst>
            <pc:docMk/>
            <pc:sldMk cId="1817236522" sldId="278"/>
            <ac:spMk id="10" creationId="{ECC07320-C2CA-4E29-8481-9D9E143C7788}"/>
          </ac:spMkLst>
        </pc:spChg>
        <pc:spChg chg="add">
          <ac:chgData name="Benoît PARTHOENS" userId="9031a2a7-ac8f-49c7-95a7-c1fef42fac6e" providerId="ADAL" clId="{689084E9-03A7-43E7-A2EB-922A1F7D779B}" dt="2022-02-13T12:05:33.712" v="283" actId="26606"/>
          <ac:spMkLst>
            <pc:docMk/>
            <pc:sldMk cId="1817236522" sldId="278"/>
            <ac:spMk id="12" creationId="{178FB36B-5BFE-42CA-BC60-1115E0D95EEC}"/>
          </ac:spMkLst>
        </pc:spChg>
        <pc:picChg chg="add">
          <ac:chgData name="Benoît PARTHOENS" userId="9031a2a7-ac8f-49c7-95a7-c1fef42fac6e" providerId="ADAL" clId="{689084E9-03A7-43E7-A2EB-922A1F7D779B}" dt="2022-02-13T12:05:33.712" v="283" actId="26606"/>
          <ac:picMkLst>
            <pc:docMk/>
            <pc:sldMk cId="1817236522" sldId="278"/>
            <ac:picMk id="6" creationId="{9075F109-ED79-43CB-B6F8-B0660E0C69AE}"/>
          </ac:picMkLst>
        </pc:picChg>
      </pc:sldChg>
      <pc:sldChg chg="addSp delSp modSp mod setBg">
        <pc:chgData name="Benoît PARTHOENS" userId="9031a2a7-ac8f-49c7-95a7-c1fef42fac6e" providerId="ADAL" clId="{689084E9-03A7-43E7-A2EB-922A1F7D779B}" dt="2022-02-23T10:25:49.634" v="864" actId="113"/>
        <pc:sldMkLst>
          <pc:docMk/>
          <pc:sldMk cId="499751081" sldId="279"/>
        </pc:sldMkLst>
        <pc:spChg chg="mod">
          <ac:chgData name="Benoît PARTHOENS" userId="9031a2a7-ac8f-49c7-95a7-c1fef42fac6e" providerId="ADAL" clId="{689084E9-03A7-43E7-A2EB-922A1F7D779B}" dt="2022-02-13T11:59:59.583" v="266" actId="26606"/>
          <ac:spMkLst>
            <pc:docMk/>
            <pc:sldMk cId="499751081" sldId="279"/>
            <ac:spMk id="2" creationId="{EE09721B-ADCE-456F-8D88-16EE22FFA619}"/>
          </ac:spMkLst>
        </pc:spChg>
        <pc:spChg chg="del">
          <ac:chgData name="Benoît PARTHOENS" userId="9031a2a7-ac8f-49c7-95a7-c1fef42fac6e" providerId="ADAL" clId="{689084E9-03A7-43E7-A2EB-922A1F7D779B}" dt="2022-02-13T11:59:59.583" v="266" actId="26606"/>
          <ac:spMkLst>
            <pc:docMk/>
            <pc:sldMk cId="499751081" sldId="279"/>
            <ac:spMk id="3" creationId="{6B614BC0-89C2-42AB-BDEB-622C30793E45}"/>
          </ac:spMkLst>
        </pc:spChg>
        <pc:spChg chg="mod">
          <ac:chgData name="Benoît PARTHOENS" userId="9031a2a7-ac8f-49c7-95a7-c1fef42fac6e" providerId="ADAL" clId="{689084E9-03A7-43E7-A2EB-922A1F7D779B}" dt="2022-02-13T11:59:59.583" v="266" actId="26606"/>
          <ac:spMkLst>
            <pc:docMk/>
            <pc:sldMk cId="499751081" sldId="279"/>
            <ac:spMk id="4" creationId="{CA99D1E0-4345-4957-BD3E-F8A0D351D35B}"/>
          </ac:spMkLst>
        </pc:spChg>
        <pc:spChg chg="add">
          <ac:chgData name="Benoît PARTHOENS" userId="9031a2a7-ac8f-49c7-95a7-c1fef42fac6e" providerId="ADAL" clId="{689084E9-03A7-43E7-A2EB-922A1F7D779B}" dt="2022-02-13T11:59:59.583" v="266" actId="26606"/>
          <ac:spMkLst>
            <pc:docMk/>
            <pc:sldMk cId="499751081" sldId="279"/>
            <ac:spMk id="10" creationId="{3A5B4632-C963-4296-86F0-79AA9EA5AE98}"/>
          </ac:spMkLst>
        </pc:spChg>
        <pc:graphicFrameChg chg="add mod">
          <ac:chgData name="Benoît PARTHOENS" userId="9031a2a7-ac8f-49c7-95a7-c1fef42fac6e" providerId="ADAL" clId="{689084E9-03A7-43E7-A2EB-922A1F7D779B}" dt="2022-02-23T10:25:49.634" v="864" actId="113"/>
          <ac:graphicFrameMkLst>
            <pc:docMk/>
            <pc:sldMk cId="499751081" sldId="279"/>
            <ac:graphicFrameMk id="6" creationId="{2DDA0ABB-0B12-40E3-9777-523624B3D2B9}"/>
          </ac:graphicFrameMkLst>
        </pc:graphicFrameChg>
      </pc:sldChg>
      <pc:sldChg chg="addSp delSp modSp mod setBg">
        <pc:chgData name="Benoît PARTHOENS" userId="9031a2a7-ac8f-49c7-95a7-c1fef42fac6e" providerId="ADAL" clId="{689084E9-03A7-43E7-A2EB-922A1F7D779B}" dt="2022-02-23T10:36:30.175" v="868" actId="1076"/>
        <pc:sldMkLst>
          <pc:docMk/>
          <pc:sldMk cId="3014102194" sldId="281"/>
        </pc:sldMkLst>
        <pc:spChg chg="del">
          <ac:chgData name="Benoît PARTHOENS" userId="9031a2a7-ac8f-49c7-95a7-c1fef42fac6e" providerId="ADAL" clId="{689084E9-03A7-43E7-A2EB-922A1F7D779B}" dt="2022-02-13T12:06:39.516" v="288" actId="21"/>
          <ac:spMkLst>
            <pc:docMk/>
            <pc:sldMk cId="3014102194" sldId="281"/>
            <ac:spMk id="2" creationId="{0CBC1E47-21C8-4026-A61B-C53D570D9E4B}"/>
          </ac:spMkLst>
        </pc:spChg>
        <pc:spChg chg="mod">
          <ac:chgData name="Benoît PARTHOENS" userId="9031a2a7-ac8f-49c7-95a7-c1fef42fac6e" providerId="ADAL" clId="{689084E9-03A7-43E7-A2EB-922A1F7D779B}" dt="2022-02-23T10:36:30.175" v="868" actId="1076"/>
          <ac:spMkLst>
            <pc:docMk/>
            <pc:sldMk cId="3014102194" sldId="281"/>
            <ac:spMk id="3" creationId="{8053E08E-2817-4F84-B7B4-678AF72FB095}"/>
          </ac:spMkLst>
        </pc:spChg>
        <pc:spChg chg="mod">
          <ac:chgData name="Benoît PARTHOENS" userId="9031a2a7-ac8f-49c7-95a7-c1fef42fac6e" providerId="ADAL" clId="{689084E9-03A7-43E7-A2EB-922A1F7D779B}" dt="2022-02-13T12:06:45.600" v="289" actId="26606"/>
          <ac:spMkLst>
            <pc:docMk/>
            <pc:sldMk cId="3014102194" sldId="281"/>
            <ac:spMk id="4" creationId="{68BD6341-FABF-46F6-AFA6-1C123E14AA2C}"/>
          </ac:spMkLst>
        </pc:spChg>
        <pc:spChg chg="add del mod ord">
          <ac:chgData name="Benoît PARTHOENS" userId="9031a2a7-ac8f-49c7-95a7-c1fef42fac6e" providerId="ADAL" clId="{689084E9-03A7-43E7-A2EB-922A1F7D779B}" dt="2022-02-13T12:06:48.731" v="290"/>
          <ac:spMkLst>
            <pc:docMk/>
            <pc:sldMk cId="3014102194" sldId="281"/>
            <ac:spMk id="6" creationId="{4D2CD781-B79B-4334-9E8B-F7BEBCBA673B}"/>
          </ac:spMkLst>
        </pc:spChg>
        <pc:spChg chg="add mod">
          <ac:chgData name="Benoît PARTHOENS" userId="9031a2a7-ac8f-49c7-95a7-c1fef42fac6e" providerId="ADAL" clId="{689084E9-03A7-43E7-A2EB-922A1F7D779B}" dt="2022-02-23T10:36:22.664" v="867" actId="14100"/>
          <ac:spMkLst>
            <pc:docMk/>
            <pc:sldMk cId="3014102194" sldId="281"/>
            <ac:spMk id="10" creationId="{82BB93C9-2B02-418D-BFA9-33F794ADD72C}"/>
          </ac:spMkLst>
        </pc:spChg>
        <pc:spChg chg="add">
          <ac:chgData name="Benoît PARTHOENS" userId="9031a2a7-ac8f-49c7-95a7-c1fef42fac6e" providerId="ADAL" clId="{689084E9-03A7-43E7-A2EB-922A1F7D779B}" dt="2022-02-13T12:06:45.600" v="289" actId="26606"/>
          <ac:spMkLst>
            <pc:docMk/>
            <pc:sldMk cId="3014102194" sldId="281"/>
            <ac:spMk id="12" creationId="{04812C46-200A-4DEB-A05E-3ED6C68C2387}"/>
          </ac:spMkLst>
        </pc:spChg>
        <pc:spChg chg="add">
          <ac:chgData name="Benoît PARTHOENS" userId="9031a2a7-ac8f-49c7-95a7-c1fef42fac6e" providerId="ADAL" clId="{689084E9-03A7-43E7-A2EB-922A1F7D779B}" dt="2022-02-13T12:06:45.600" v="289" actId="26606"/>
          <ac:spMkLst>
            <pc:docMk/>
            <pc:sldMk cId="3014102194" sldId="281"/>
            <ac:spMk id="14" creationId="{D1EA859B-E555-4109-94F3-6700E046E008}"/>
          </ac:spMkLst>
        </pc:spChg>
        <pc:picChg chg="add">
          <ac:chgData name="Benoît PARTHOENS" userId="9031a2a7-ac8f-49c7-95a7-c1fef42fac6e" providerId="ADAL" clId="{689084E9-03A7-43E7-A2EB-922A1F7D779B}" dt="2022-02-13T12:06:45.600" v="289" actId="26606"/>
          <ac:picMkLst>
            <pc:docMk/>
            <pc:sldMk cId="3014102194" sldId="281"/>
            <ac:picMk id="8" creationId="{BEDA6BAF-D879-4360-A4B1-825F0C0DE800}"/>
          </ac:picMkLst>
        </pc:picChg>
      </pc:sldChg>
      <pc:sldChg chg="addSp modSp mod setBg">
        <pc:chgData name="Benoît PARTHOENS" userId="9031a2a7-ac8f-49c7-95a7-c1fef42fac6e" providerId="ADAL" clId="{689084E9-03A7-43E7-A2EB-922A1F7D779B}" dt="2022-02-13T12:06:05.730" v="287" actId="255"/>
        <pc:sldMkLst>
          <pc:docMk/>
          <pc:sldMk cId="145001432" sldId="282"/>
        </pc:sldMkLst>
        <pc:spChg chg="mod">
          <ac:chgData name="Benoît PARTHOENS" userId="9031a2a7-ac8f-49c7-95a7-c1fef42fac6e" providerId="ADAL" clId="{689084E9-03A7-43E7-A2EB-922A1F7D779B}" dt="2022-02-13T12:05:55.536" v="285" actId="26606"/>
          <ac:spMkLst>
            <pc:docMk/>
            <pc:sldMk cId="145001432" sldId="282"/>
            <ac:spMk id="2" creationId="{5712DDE7-19B1-458B-A661-C41E02A54FE9}"/>
          </ac:spMkLst>
        </pc:spChg>
        <pc:spChg chg="mod">
          <ac:chgData name="Benoît PARTHOENS" userId="9031a2a7-ac8f-49c7-95a7-c1fef42fac6e" providerId="ADAL" clId="{689084E9-03A7-43E7-A2EB-922A1F7D779B}" dt="2022-02-13T12:06:05.730" v="287" actId="255"/>
          <ac:spMkLst>
            <pc:docMk/>
            <pc:sldMk cId="145001432" sldId="282"/>
            <ac:spMk id="3" creationId="{E075A2D4-0110-490C-AEF2-DE3972E7FF01}"/>
          </ac:spMkLst>
        </pc:spChg>
        <pc:spChg chg="mod">
          <ac:chgData name="Benoît PARTHOENS" userId="9031a2a7-ac8f-49c7-95a7-c1fef42fac6e" providerId="ADAL" clId="{689084E9-03A7-43E7-A2EB-922A1F7D779B}" dt="2022-02-13T12:05:55.536" v="285" actId="26606"/>
          <ac:spMkLst>
            <pc:docMk/>
            <pc:sldMk cId="145001432" sldId="282"/>
            <ac:spMk id="4" creationId="{168F2103-0D2B-47D8-B336-3F7F42EBB042}"/>
          </ac:spMkLst>
        </pc:spChg>
        <pc:spChg chg="add">
          <ac:chgData name="Benoît PARTHOENS" userId="9031a2a7-ac8f-49c7-95a7-c1fef42fac6e" providerId="ADAL" clId="{689084E9-03A7-43E7-A2EB-922A1F7D779B}" dt="2022-02-13T12:05:55.536" v="285" actId="26606"/>
          <ac:spMkLst>
            <pc:docMk/>
            <pc:sldMk cId="145001432" sldId="282"/>
            <ac:spMk id="10" creationId="{04812C46-200A-4DEB-A05E-3ED6C68C2387}"/>
          </ac:spMkLst>
        </pc:spChg>
        <pc:spChg chg="add">
          <ac:chgData name="Benoît PARTHOENS" userId="9031a2a7-ac8f-49c7-95a7-c1fef42fac6e" providerId="ADAL" clId="{689084E9-03A7-43E7-A2EB-922A1F7D779B}" dt="2022-02-13T12:05:55.536" v="285" actId="26606"/>
          <ac:spMkLst>
            <pc:docMk/>
            <pc:sldMk cId="145001432" sldId="282"/>
            <ac:spMk id="12" creationId="{D1EA859B-E555-4109-94F3-6700E046E008}"/>
          </ac:spMkLst>
        </pc:spChg>
        <pc:picChg chg="add">
          <ac:chgData name="Benoît PARTHOENS" userId="9031a2a7-ac8f-49c7-95a7-c1fef42fac6e" providerId="ADAL" clId="{689084E9-03A7-43E7-A2EB-922A1F7D779B}" dt="2022-02-13T12:05:55.536" v="285" actId="26606"/>
          <ac:picMkLst>
            <pc:docMk/>
            <pc:sldMk cId="145001432" sldId="282"/>
            <ac:picMk id="6" creationId="{57ADDA6A-7A56-411F-982B-11320E8B13BA}"/>
          </ac:picMkLst>
        </pc:picChg>
      </pc:sldChg>
      <pc:sldChg chg="addSp delSp modSp mod setBg setClrOvrMap">
        <pc:chgData name="Benoît PARTHOENS" userId="9031a2a7-ac8f-49c7-95a7-c1fef42fac6e" providerId="ADAL" clId="{689084E9-03A7-43E7-A2EB-922A1F7D779B}" dt="2022-02-13T12:10:05.959" v="333"/>
        <pc:sldMkLst>
          <pc:docMk/>
          <pc:sldMk cId="2339075121" sldId="288"/>
        </pc:sldMkLst>
        <pc:spChg chg="del">
          <ac:chgData name="Benoît PARTHOENS" userId="9031a2a7-ac8f-49c7-95a7-c1fef42fac6e" providerId="ADAL" clId="{689084E9-03A7-43E7-A2EB-922A1F7D779B}" dt="2022-02-13T12:09:51.149" v="331" actId="21"/>
          <ac:spMkLst>
            <pc:docMk/>
            <pc:sldMk cId="2339075121" sldId="288"/>
            <ac:spMk id="2" creationId="{0CBC1E47-21C8-4026-A61B-C53D570D9E4B}"/>
          </ac:spMkLst>
        </pc:spChg>
        <pc:spChg chg="del">
          <ac:chgData name="Benoît PARTHOENS" userId="9031a2a7-ac8f-49c7-95a7-c1fef42fac6e" providerId="ADAL" clId="{689084E9-03A7-43E7-A2EB-922A1F7D779B}" dt="2022-02-13T12:10:01.856" v="332" actId="26606"/>
          <ac:spMkLst>
            <pc:docMk/>
            <pc:sldMk cId="2339075121" sldId="288"/>
            <ac:spMk id="3" creationId="{8053E08E-2817-4F84-B7B4-678AF72FB095}"/>
          </ac:spMkLst>
        </pc:spChg>
        <pc:spChg chg="mod ord">
          <ac:chgData name="Benoît PARTHOENS" userId="9031a2a7-ac8f-49c7-95a7-c1fef42fac6e" providerId="ADAL" clId="{689084E9-03A7-43E7-A2EB-922A1F7D779B}" dt="2022-02-13T12:10:01.856" v="332" actId="26606"/>
          <ac:spMkLst>
            <pc:docMk/>
            <pc:sldMk cId="2339075121" sldId="288"/>
            <ac:spMk id="4" creationId="{D5B96ACE-34E8-4CF3-BAF9-FFDB9D53FADC}"/>
          </ac:spMkLst>
        </pc:spChg>
        <pc:spChg chg="add del mod">
          <ac:chgData name="Benoît PARTHOENS" userId="9031a2a7-ac8f-49c7-95a7-c1fef42fac6e" providerId="ADAL" clId="{689084E9-03A7-43E7-A2EB-922A1F7D779B}" dt="2022-02-13T12:10:05.959" v="333"/>
          <ac:spMkLst>
            <pc:docMk/>
            <pc:sldMk cId="2339075121" sldId="288"/>
            <ac:spMk id="6" creationId="{0AE065FF-016D-4027-9159-7142F5D7DF60}"/>
          </ac:spMkLst>
        </pc:spChg>
        <pc:spChg chg="add mod">
          <ac:chgData name="Benoît PARTHOENS" userId="9031a2a7-ac8f-49c7-95a7-c1fef42fac6e" providerId="ADAL" clId="{689084E9-03A7-43E7-A2EB-922A1F7D779B}" dt="2022-02-13T12:10:05.959" v="333"/>
          <ac:spMkLst>
            <pc:docMk/>
            <pc:sldMk cId="2339075121" sldId="288"/>
            <ac:spMk id="10" creationId="{7097843C-FDBC-4E38-AAA0-71261756A7E3}"/>
          </ac:spMkLst>
        </pc:spChg>
        <pc:spChg chg="add">
          <ac:chgData name="Benoît PARTHOENS" userId="9031a2a7-ac8f-49c7-95a7-c1fef42fac6e" providerId="ADAL" clId="{689084E9-03A7-43E7-A2EB-922A1F7D779B}" dt="2022-02-13T12:10:01.856" v="332" actId="26606"/>
          <ac:spMkLst>
            <pc:docMk/>
            <pc:sldMk cId="2339075121" sldId="288"/>
            <ac:spMk id="13" creationId="{9228552E-C8B1-4A80-8448-0787CE0FC704}"/>
          </ac:spMkLst>
        </pc:spChg>
        <pc:graphicFrameChg chg="add">
          <ac:chgData name="Benoît PARTHOENS" userId="9031a2a7-ac8f-49c7-95a7-c1fef42fac6e" providerId="ADAL" clId="{689084E9-03A7-43E7-A2EB-922A1F7D779B}" dt="2022-02-13T12:10:01.856" v="332" actId="26606"/>
          <ac:graphicFrameMkLst>
            <pc:docMk/>
            <pc:sldMk cId="2339075121" sldId="288"/>
            <ac:graphicFrameMk id="8" creationId="{EDFE25D9-24E0-44F8-A91C-BECC976F8BF0}"/>
          </ac:graphicFrameMkLst>
        </pc:graphicFrameChg>
        <pc:picChg chg="add">
          <ac:chgData name="Benoît PARTHOENS" userId="9031a2a7-ac8f-49c7-95a7-c1fef42fac6e" providerId="ADAL" clId="{689084E9-03A7-43E7-A2EB-922A1F7D779B}" dt="2022-02-13T12:10:01.856" v="332" actId="26606"/>
          <ac:picMkLst>
            <pc:docMk/>
            <pc:sldMk cId="2339075121" sldId="288"/>
            <ac:picMk id="9" creationId="{8AB5F2C1-734A-48C8-86AE-B67831EF2BA9}"/>
          </ac:picMkLst>
        </pc:picChg>
      </pc:sldChg>
      <pc:sldChg chg="addSp delSp modSp mod setBg">
        <pc:chgData name="Benoît PARTHOENS" userId="9031a2a7-ac8f-49c7-95a7-c1fef42fac6e" providerId="ADAL" clId="{689084E9-03A7-43E7-A2EB-922A1F7D779B}" dt="2022-02-19T18:32:10.646" v="337" actId="26606"/>
        <pc:sldMkLst>
          <pc:docMk/>
          <pc:sldMk cId="2827831398" sldId="291"/>
        </pc:sldMkLst>
        <pc:spChg chg="mod">
          <ac:chgData name="Benoît PARTHOENS" userId="9031a2a7-ac8f-49c7-95a7-c1fef42fac6e" providerId="ADAL" clId="{689084E9-03A7-43E7-A2EB-922A1F7D779B}" dt="2022-02-19T18:32:10.646" v="337" actId="26606"/>
          <ac:spMkLst>
            <pc:docMk/>
            <pc:sldMk cId="2827831398" sldId="291"/>
            <ac:spMk id="2" creationId="{FC485CE6-2D25-409D-9067-C72E37A6F1B6}"/>
          </ac:spMkLst>
        </pc:spChg>
        <pc:spChg chg="del">
          <ac:chgData name="Benoît PARTHOENS" userId="9031a2a7-ac8f-49c7-95a7-c1fef42fac6e" providerId="ADAL" clId="{689084E9-03A7-43E7-A2EB-922A1F7D779B}" dt="2022-02-19T18:32:10.646" v="337" actId="26606"/>
          <ac:spMkLst>
            <pc:docMk/>
            <pc:sldMk cId="2827831398" sldId="291"/>
            <ac:spMk id="3" creationId="{C028ED82-B723-4DF4-9A34-BD933963E2D5}"/>
          </ac:spMkLst>
        </pc:spChg>
        <pc:spChg chg="mod">
          <ac:chgData name="Benoît PARTHOENS" userId="9031a2a7-ac8f-49c7-95a7-c1fef42fac6e" providerId="ADAL" clId="{689084E9-03A7-43E7-A2EB-922A1F7D779B}" dt="2022-02-19T18:32:10.646" v="337" actId="26606"/>
          <ac:spMkLst>
            <pc:docMk/>
            <pc:sldMk cId="2827831398" sldId="291"/>
            <ac:spMk id="4" creationId="{0133A3F5-F2A0-4144-BA0A-62A4ECC222B3}"/>
          </ac:spMkLst>
        </pc:spChg>
        <pc:spChg chg="add">
          <ac:chgData name="Benoît PARTHOENS" userId="9031a2a7-ac8f-49c7-95a7-c1fef42fac6e" providerId="ADAL" clId="{689084E9-03A7-43E7-A2EB-922A1F7D779B}" dt="2022-02-19T18:32:10.646" v="337" actId="26606"/>
          <ac:spMkLst>
            <pc:docMk/>
            <pc:sldMk cId="2827831398" sldId="291"/>
            <ac:spMk id="10" creationId="{BACC6370-2D7E-4714-9D71-7542949D7D5D}"/>
          </ac:spMkLst>
        </pc:spChg>
        <pc:spChg chg="add">
          <ac:chgData name="Benoît PARTHOENS" userId="9031a2a7-ac8f-49c7-95a7-c1fef42fac6e" providerId="ADAL" clId="{689084E9-03A7-43E7-A2EB-922A1F7D779B}" dt="2022-02-19T18:32:10.646" v="337" actId="26606"/>
          <ac:spMkLst>
            <pc:docMk/>
            <pc:sldMk cId="2827831398" sldId="291"/>
            <ac:spMk id="12" creationId="{256B2C21-A230-48C0-8DF1-C46611373C44}"/>
          </ac:spMkLst>
        </pc:spChg>
        <pc:spChg chg="add">
          <ac:chgData name="Benoît PARTHOENS" userId="9031a2a7-ac8f-49c7-95a7-c1fef42fac6e" providerId="ADAL" clId="{689084E9-03A7-43E7-A2EB-922A1F7D779B}" dt="2022-02-19T18:32:10.646" v="337" actId="26606"/>
          <ac:spMkLst>
            <pc:docMk/>
            <pc:sldMk cId="2827831398" sldId="291"/>
            <ac:spMk id="14" creationId="{3847E18C-932D-4C95-AABA-FEC7C9499AD7}"/>
          </ac:spMkLst>
        </pc:spChg>
        <pc:spChg chg="add">
          <ac:chgData name="Benoît PARTHOENS" userId="9031a2a7-ac8f-49c7-95a7-c1fef42fac6e" providerId="ADAL" clId="{689084E9-03A7-43E7-A2EB-922A1F7D779B}" dt="2022-02-19T18:32:10.646" v="337" actId="26606"/>
          <ac:spMkLst>
            <pc:docMk/>
            <pc:sldMk cId="2827831398" sldId="291"/>
            <ac:spMk id="16" creationId="{3150CB11-0C61-439E-910F-5787759E72A0}"/>
          </ac:spMkLst>
        </pc:spChg>
        <pc:spChg chg="add">
          <ac:chgData name="Benoît PARTHOENS" userId="9031a2a7-ac8f-49c7-95a7-c1fef42fac6e" providerId="ADAL" clId="{689084E9-03A7-43E7-A2EB-922A1F7D779B}" dt="2022-02-19T18:32:10.646" v="337" actId="26606"/>
          <ac:spMkLst>
            <pc:docMk/>
            <pc:sldMk cId="2827831398" sldId="291"/>
            <ac:spMk id="18" creationId="{43F8A58B-5155-44CE-A5FF-7647B47D0A7A}"/>
          </ac:spMkLst>
        </pc:spChg>
        <pc:spChg chg="add">
          <ac:chgData name="Benoît PARTHOENS" userId="9031a2a7-ac8f-49c7-95a7-c1fef42fac6e" providerId="ADAL" clId="{689084E9-03A7-43E7-A2EB-922A1F7D779B}" dt="2022-02-19T18:32:10.646" v="337" actId="26606"/>
          <ac:spMkLst>
            <pc:docMk/>
            <pc:sldMk cId="2827831398" sldId="291"/>
            <ac:spMk id="20" creationId="{443F2ACA-E6D6-4028-82DD-F03C262D5DE6}"/>
          </ac:spMkLst>
        </pc:spChg>
        <pc:graphicFrameChg chg="add">
          <ac:chgData name="Benoît PARTHOENS" userId="9031a2a7-ac8f-49c7-95a7-c1fef42fac6e" providerId="ADAL" clId="{689084E9-03A7-43E7-A2EB-922A1F7D779B}" dt="2022-02-19T18:32:10.646" v="337" actId="26606"/>
          <ac:graphicFrameMkLst>
            <pc:docMk/>
            <pc:sldMk cId="2827831398" sldId="291"/>
            <ac:graphicFrameMk id="6" creationId="{BEF0B716-903E-4B99-82AE-10D47B4A3DD3}"/>
          </ac:graphicFrameMkLst>
        </pc:graphicFrameChg>
      </pc:sldChg>
      <pc:sldChg chg="addSp delSp modSp mod setBg">
        <pc:chgData name="Benoît PARTHOENS" userId="9031a2a7-ac8f-49c7-95a7-c1fef42fac6e" providerId="ADAL" clId="{689084E9-03A7-43E7-A2EB-922A1F7D779B}" dt="2022-02-19T18:34:44.583" v="351" actId="26606"/>
        <pc:sldMkLst>
          <pc:docMk/>
          <pc:sldMk cId="3187015642" sldId="298"/>
        </pc:sldMkLst>
        <pc:spChg chg="mod">
          <ac:chgData name="Benoît PARTHOENS" userId="9031a2a7-ac8f-49c7-95a7-c1fef42fac6e" providerId="ADAL" clId="{689084E9-03A7-43E7-A2EB-922A1F7D779B}" dt="2022-02-19T18:34:44.583" v="351" actId="26606"/>
          <ac:spMkLst>
            <pc:docMk/>
            <pc:sldMk cId="3187015642" sldId="298"/>
            <ac:spMk id="2" creationId="{477B8DB2-22B4-479C-8A2F-CB6A595B6C2B}"/>
          </ac:spMkLst>
        </pc:spChg>
        <pc:spChg chg="del">
          <ac:chgData name="Benoît PARTHOENS" userId="9031a2a7-ac8f-49c7-95a7-c1fef42fac6e" providerId="ADAL" clId="{689084E9-03A7-43E7-A2EB-922A1F7D779B}" dt="2022-02-19T18:34:44.583" v="351" actId="26606"/>
          <ac:spMkLst>
            <pc:docMk/>
            <pc:sldMk cId="3187015642" sldId="298"/>
            <ac:spMk id="3" creationId="{80F26F37-0DBF-4C91-943A-F877160EC0E6}"/>
          </ac:spMkLst>
        </pc:spChg>
        <pc:spChg chg="mod">
          <ac:chgData name="Benoît PARTHOENS" userId="9031a2a7-ac8f-49c7-95a7-c1fef42fac6e" providerId="ADAL" clId="{689084E9-03A7-43E7-A2EB-922A1F7D779B}" dt="2022-02-19T18:34:44.583" v="351" actId="26606"/>
          <ac:spMkLst>
            <pc:docMk/>
            <pc:sldMk cId="3187015642" sldId="298"/>
            <ac:spMk id="4" creationId="{DABC087A-E31C-4A47-BC88-30ECA1C0089C}"/>
          </ac:spMkLst>
        </pc:spChg>
        <pc:spChg chg="add">
          <ac:chgData name="Benoît PARTHOENS" userId="9031a2a7-ac8f-49c7-95a7-c1fef42fac6e" providerId="ADAL" clId="{689084E9-03A7-43E7-A2EB-922A1F7D779B}" dt="2022-02-19T18:34:44.583" v="351" actId="26606"/>
          <ac:spMkLst>
            <pc:docMk/>
            <pc:sldMk cId="3187015642" sldId="298"/>
            <ac:spMk id="10" creationId="{BACC6370-2D7E-4714-9D71-7542949D7D5D}"/>
          </ac:spMkLst>
        </pc:spChg>
        <pc:spChg chg="add">
          <ac:chgData name="Benoît PARTHOENS" userId="9031a2a7-ac8f-49c7-95a7-c1fef42fac6e" providerId="ADAL" clId="{689084E9-03A7-43E7-A2EB-922A1F7D779B}" dt="2022-02-19T18:34:44.583" v="351" actId="26606"/>
          <ac:spMkLst>
            <pc:docMk/>
            <pc:sldMk cId="3187015642" sldId="298"/>
            <ac:spMk id="12" creationId="{256B2C21-A230-48C0-8DF1-C46611373C44}"/>
          </ac:spMkLst>
        </pc:spChg>
        <pc:spChg chg="add">
          <ac:chgData name="Benoît PARTHOENS" userId="9031a2a7-ac8f-49c7-95a7-c1fef42fac6e" providerId="ADAL" clId="{689084E9-03A7-43E7-A2EB-922A1F7D779B}" dt="2022-02-19T18:34:44.583" v="351" actId="26606"/>
          <ac:spMkLst>
            <pc:docMk/>
            <pc:sldMk cId="3187015642" sldId="298"/>
            <ac:spMk id="14" creationId="{3847E18C-932D-4C95-AABA-FEC7C9499AD7}"/>
          </ac:spMkLst>
        </pc:spChg>
        <pc:spChg chg="add">
          <ac:chgData name="Benoît PARTHOENS" userId="9031a2a7-ac8f-49c7-95a7-c1fef42fac6e" providerId="ADAL" clId="{689084E9-03A7-43E7-A2EB-922A1F7D779B}" dt="2022-02-19T18:34:44.583" v="351" actId="26606"/>
          <ac:spMkLst>
            <pc:docMk/>
            <pc:sldMk cId="3187015642" sldId="298"/>
            <ac:spMk id="16" creationId="{3150CB11-0C61-439E-910F-5787759E72A0}"/>
          </ac:spMkLst>
        </pc:spChg>
        <pc:spChg chg="add">
          <ac:chgData name="Benoît PARTHOENS" userId="9031a2a7-ac8f-49c7-95a7-c1fef42fac6e" providerId="ADAL" clId="{689084E9-03A7-43E7-A2EB-922A1F7D779B}" dt="2022-02-19T18:34:44.583" v="351" actId="26606"/>
          <ac:spMkLst>
            <pc:docMk/>
            <pc:sldMk cId="3187015642" sldId="298"/>
            <ac:spMk id="18" creationId="{43F8A58B-5155-44CE-A5FF-7647B47D0A7A}"/>
          </ac:spMkLst>
        </pc:spChg>
        <pc:spChg chg="add">
          <ac:chgData name="Benoît PARTHOENS" userId="9031a2a7-ac8f-49c7-95a7-c1fef42fac6e" providerId="ADAL" clId="{689084E9-03A7-43E7-A2EB-922A1F7D779B}" dt="2022-02-19T18:34:44.583" v="351" actId="26606"/>
          <ac:spMkLst>
            <pc:docMk/>
            <pc:sldMk cId="3187015642" sldId="298"/>
            <ac:spMk id="20" creationId="{443F2ACA-E6D6-4028-82DD-F03C262D5DE6}"/>
          </ac:spMkLst>
        </pc:spChg>
        <pc:graphicFrameChg chg="add">
          <ac:chgData name="Benoît PARTHOENS" userId="9031a2a7-ac8f-49c7-95a7-c1fef42fac6e" providerId="ADAL" clId="{689084E9-03A7-43E7-A2EB-922A1F7D779B}" dt="2022-02-19T18:34:44.583" v="351" actId="26606"/>
          <ac:graphicFrameMkLst>
            <pc:docMk/>
            <pc:sldMk cId="3187015642" sldId="298"/>
            <ac:graphicFrameMk id="6" creationId="{FC889470-503F-40FE-AD1F-009484EDC4FB}"/>
          </ac:graphicFrameMkLst>
        </pc:graphicFrameChg>
      </pc:sldChg>
      <pc:sldChg chg="addSp modSp mod setBg">
        <pc:chgData name="Benoît PARTHOENS" userId="9031a2a7-ac8f-49c7-95a7-c1fef42fac6e" providerId="ADAL" clId="{689084E9-03A7-43E7-A2EB-922A1F7D779B}" dt="2022-02-19T18:33:31.547" v="341" actId="255"/>
        <pc:sldMkLst>
          <pc:docMk/>
          <pc:sldMk cId="459243000" sldId="299"/>
        </pc:sldMkLst>
        <pc:spChg chg="mod">
          <ac:chgData name="Benoît PARTHOENS" userId="9031a2a7-ac8f-49c7-95a7-c1fef42fac6e" providerId="ADAL" clId="{689084E9-03A7-43E7-A2EB-922A1F7D779B}" dt="2022-02-19T18:33:16.309" v="340" actId="26606"/>
          <ac:spMkLst>
            <pc:docMk/>
            <pc:sldMk cId="459243000" sldId="299"/>
            <ac:spMk id="2" creationId="{899D2C28-4DC5-45AB-9F3A-26064D161A46}"/>
          </ac:spMkLst>
        </pc:spChg>
        <pc:spChg chg="mod">
          <ac:chgData name="Benoît PARTHOENS" userId="9031a2a7-ac8f-49c7-95a7-c1fef42fac6e" providerId="ADAL" clId="{689084E9-03A7-43E7-A2EB-922A1F7D779B}" dt="2022-02-19T18:33:31.547" v="341" actId="255"/>
          <ac:spMkLst>
            <pc:docMk/>
            <pc:sldMk cId="459243000" sldId="299"/>
            <ac:spMk id="3" creationId="{F6F0722F-CD9E-4572-8781-6DF2A9BFF573}"/>
          </ac:spMkLst>
        </pc:spChg>
        <pc:spChg chg="mod">
          <ac:chgData name="Benoît PARTHOENS" userId="9031a2a7-ac8f-49c7-95a7-c1fef42fac6e" providerId="ADAL" clId="{689084E9-03A7-43E7-A2EB-922A1F7D779B}" dt="2022-02-19T18:33:16.309" v="340" actId="26606"/>
          <ac:spMkLst>
            <pc:docMk/>
            <pc:sldMk cId="459243000" sldId="299"/>
            <ac:spMk id="4" creationId="{35262761-DFD7-4F84-9A6C-4A5BE67B00F5}"/>
          </ac:spMkLst>
        </pc:spChg>
        <pc:spChg chg="add">
          <ac:chgData name="Benoît PARTHOENS" userId="9031a2a7-ac8f-49c7-95a7-c1fef42fac6e" providerId="ADAL" clId="{689084E9-03A7-43E7-A2EB-922A1F7D779B}" dt="2022-02-19T18:33:16.309" v="340" actId="26606"/>
          <ac:spMkLst>
            <pc:docMk/>
            <pc:sldMk cId="459243000" sldId="299"/>
            <ac:spMk id="10" creationId="{2B566528-1B12-4246-9431-5C2D7D081168}"/>
          </ac:spMkLst>
        </pc:spChg>
        <pc:spChg chg="add">
          <ac:chgData name="Benoît PARTHOENS" userId="9031a2a7-ac8f-49c7-95a7-c1fef42fac6e" providerId="ADAL" clId="{689084E9-03A7-43E7-A2EB-922A1F7D779B}" dt="2022-02-19T18:33:16.309" v="340" actId="26606"/>
          <ac:spMkLst>
            <pc:docMk/>
            <pc:sldMk cId="459243000" sldId="299"/>
            <ac:spMk id="16" creationId="{D3F51FEB-38FB-4F6C-9F7B-2F2AFAB65463}"/>
          </ac:spMkLst>
        </pc:spChg>
        <pc:spChg chg="add">
          <ac:chgData name="Benoît PARTHOENS" userId="9031a2a7-ac8f-49c7-95a7-c1fef42fac6e" providerId="ADAL" clId="{689084E9-03A7-43E7-A2EB-922A1F7D779B}" dt="2022-02-19T18:33:16.309" v="340" actId="26606"/>
          <ac:spMkLst>
            <pc:docMk/>
            <pc:sldMk cId="459243000" sldId="299"/>
            <ac:spMk id="18" creationId="{1E547BA6-BAE0-43BB-A7CA-60F69CE252F0}"/>
          </ac:spMkLst>
        </pc:spChg>
        <pc:grpChg chg="add">
          <ac:chgData name="Benoît PARTHOENS" userId="9031a2a7-ac8f-49c7-95a7-c1fef42fac6e" providerId="ADAL" clId="{689084E9-03A7-43E7-A2EB-922A1F7D779B}" dt="2022-02-19T18:33:16.309" v="340" actId="26606"/>
          <ac:grpSpMkLst>
            <pc:docMk/>
            <pc:sldMk cId="459243000" sldId="299"/>
            <ac:grpSpMk id="12" creationId="{07EAA094-9CF6-4695-958A-33D9BCAA9474}"/>
          </ac:grpSpMkLst>
        </pc:grpChg>
        <pc:picChg chg="add">
          <ac:chgData name="Benoît PARTHOENS" userId="9031a2a7-ac8f-49c7-95a7-c1fef42fac6e" providerId="ADAL" clId="{689084E9-03A7-43E7-A2EB-922A1F7D779B}" dt="2022-02-19T18:33:16.309" v="340" actId="26606"/>
          <ac:picMkLst>
            <pc:docMk/>
            <pc:sldMk cId="459243000" sldId="299"/>
            <ac:picMk id="6" creationId="{8DA8F276-920B-46D5-A40B-3C07835A32E8}"/>
          </ac:picMkLst>
        </pc:picChg>
      </pc:sldChg>
      <pc:sldChg chg="addSp modSp mod setBg">
        <pc:chgData name="Benoît PARTHOENS" userId="9031a2a7-ac8f-49c7-95a7-c1fef42fac6e" providerId="ADAL" clId="{689084E9-03A7-43E7-A2EB-922A1F7D779B}" dt="2022-02-19T18:37:42.613" v="380" actId="20577"/>
        <pc:sldMkLst>
          <pc:docMk/>
          <pc:sldMk cId="2440412261" sldId="301"/>
        </pc:sldMkLst>
        <pc:spChg chg="mod">
          <ac:chgData name="Benoît PARTHOENS" userId="9031a2a7-ac8f-49c7-95a7-c1fef42fac6e" providerId="ADAL" clId="{689084E9-03A7-43E7-A2EB-922A1F7D779B}" dt="2022-02-19T18:37:42.613" v="380" actId="20577"/>
          <ac:spMkLst>
            <pc:docMk/>
            <pc:sldMk cId="2440412261" sldId="301"/>
            <ac:spMk id="2" creationId="{25549502-03DD-43B2-92AB-D25BF8A01086}"/>
          </ac:spMkLst>
        </pc:spChg>
        <pc:spChg chg="mod ord">
          <ac:chgData name="Benoît PARTHOENS" userId="9031a2a7-ac8f-49c7-95a7-c1fef42fac6e" providerId="ADAL" clId="{689084E9-03A7-43E7-A2EB-922A1F7D779B}" dt="2022-02-19T18:36:24.385" v="361" actId="26606"/>
          <ac:spMkLst>
            <pc:docMk/>
            <pc:sldMk cId="2440412261" sldId="301"/>
            <ac:spMk id="3" creationId="{D7A8C77D-5175-46A0-B758-864A0617F706}"/>
          </ac:spMkLst>
        </pc:spChg>
        <pc:spChg chg="mod">
          <ac:chgData name="Benoît PARTHOENS" userId="9031a2a7-ac8f-49c7-95a7-c1fef42fac6e" providerId="ADAL" clId="{689084E9-03A7-43E7-A2EB-922A1F7D779B}" dt="2022-02-19T18:37:28.589" v="372" actId="1076"/>
          <ac:spMkLst>
            <pc:docMk/>
            <pc:sldMk cId="2440412261" sldId="301"/>
            <ac:spMk id="6" creationId="{C3FF5374-7444-4935-8FA2-2B5F43AC03B7}"/>
          </ac:spMkLst>
        </pc:spChg>
        <pc:spChg chg="mod">
          <ac:chgData name="Benoît PARTHOENS" userId="9031a2a7-ac8f-49c7-95a7-c1fef42fac6e" providerId="ADAL" clId="{689084E9-03A7-43E7-A2EB-922A1F7D779B}" dt="2022-02-19T18:36:51.502" v="367" actId="255"/>
          <ac:spMkLst>
            <pc:docMk/>
            <pc:sldMk cId="2440412261" sldId="301"/>
            <ac:spMk id="7" creationId="{413B7C74-3F0D-4376-BCDD-322141BF5E0C}"/>
          </ac:spMkLst>
        </pc:spChg>
        <pc:spChg chg="mod">
          <ac:chgData name="Benoît PARTHOENS" userId="9031a2a7-ac8f-49c7-95a7-c1fef42fac6e" providerId="ADAL" clId="{689084E9-03A7-43E7-A2EB-922A1F7D779B}" dt="2022-02-19T18:37:38.253" v="373" actId="1076"/>
          <ac:spMkLst>
            <pc:docMk/>
            <pc:sldMk cId="2440412261" sldId="301"/>
            <ac:spMk id="9" creationId="{39E09CEB-FCA1-42F6-841F-8E67963C9FA7}"/>
          </ac:spMkLst>
        </pc:spChg>
        <pc:spChg chg="add">
          <ac:chgData name="Benoît PARTHOENS" userId="9031a2a7-ac8f-49c7-95a7-c1fef42fac6e" providerId="ADAL" clId="{689084E9-03A7-43E7-A2EB-922A1F7D779B}" dt="2022-02-19T18:36:24.385" v="361" actId="26606"/>
          <ac:spMkLst>
            <pc:docMk/>
            <pc:sldMk cId="2440412261" sldId="301"/>
            <ac:spMk id="14" creationId="{09588DA8-065E-4F6F-8EFD-43104AB2E0CF}"/>
          </ac:spMkLst>
        </pc:spChg>
        <pc:spChg chg="add">
          <ac:chgData name="Benoît PARTHOENS" userId="9031a2a7-ac8f-49c7-95a7-c1fef42fac6e" providerId="ADAL" clId="{689084E9-03A7-43E7-A2EB-922A1F7D779B}" dt="2022-02-19T18:36:24.385" v="361" actId="26606"/>
          <ac:spMkLst>
            <pc:docMk/>
            <pc:sldMk cId="2440412261" sldId="301"/>
            <ac:spMk id="16" creationId="{C4285719-470E-454C-AF62-8323075F1F5B}"/>
          </ac:spMkLst>
        </pc:spChg>
        <pc:spChg chg="add">
          <ac:chgData name="Benoît PARTHOENS" userId="9031a2a7-ac8f-49c7-95a7-c1fef42fac6e" providerId="ADAL" clId="{689084E9-03A7-43E7-A2EB-922A1F7D779B}" dt="2022-02-19T18:36:24.385" v="361" actId="26606"/>
          <ac:spMkLst>
            <pc:docMk/>
            <pc:sldMk cId="2440412261" sldId="301"/>
            <ac:spMk id="18" creationId="{CD9FE4EF-C4D8-49A0-B2FF-81D8DB7D8A24}"/>
          </ac:spMkLst>
        </pc:spChg>
        <pc:spChg chg="add">
          <ac:chgData name="Benoît PARTHOENS" userId="9031a2a7-ac8f-49c7-95a7-c1fef42fac6e" providerId="ADAL" clId="{689084E9-03A7-43E7-A2EB-922A1F7D779B}" dt="2022-02-19T18:36:24.385" v="361" actId="26606"/>
          <ac:spMkLst>
            <pc:docMk/>
            <pc:sldMk cId="2440412261" sldId="301"/>
            <ac:spMk id="20" creationId="{4300840D-0A0B-4512-BACA-B439D5B9C57C}"/>
          </ac:spMkLst>
        </pc:spChg>
        <pc:spChg chg="add">
          <ac:chgData name="Benoît PARTHOENS" userId="9031a2a7-ac8f-49c7-95a7-c1fef42fac6e" providerId="ADAL" clId="{689084E9-03A7-43E7-A2EB-922A1F7D779B}" dt="2022-02-19T18:36:24.385" v="361" actId="26606"/>
          <ac:spMkLst>
            <pc:docMk/>
            <pc:sldMk cId="2440412261" sldId="301"/>
            <ac:spMk id="22" creationId="{D2B78728-A580-49A7-84F9-6EF6F583ADE0}"/>
          </ac:spMkLst>
        </pc:spChg>
        <pc:spChg chg="add">
          <ac:chgData name="Benoît PARTHOENS" userId="9031a2a7-ac8f-49c7-95a7-c1fef42fac6e" providerId="ADAL" clId="{689084E9-03A7-43E7-A2EB-922A1F7D779B}" dt="2022-02-19T18:36:24.385" v="361" actId="26606"/>
          <ac:spMkLst>
            <pc:docMk/>
            <pc:sldMk cId="2440412261" sldId="301"/>
            <ac:spMk id="24" creationId="{38FAA1A1-D861-433F-88FA-1E9D6FD31D11}"/>
          </ac:spMkLst>
        </pc:spChg>
        <pc:spChg chg="add">
          <ac:chgData name="Benoît PARTHOENS" userId="9031a2a7-ac8f-49c7-95a7-c1fef42fac6e" providerId="ADAL" clId="{689084E9-03A7-43E7-A2EB-922A1F7D779B}" dt="2022-02-19T18:36:24.385" v="361" actId="26606"/>
          <ac:spMkLst>
            <pc:docMk/>
            <pc:sldMk cId="2440412261" sldId="301"/>
            <ac:spMk id="26" creationId="{8D71EDA1-87BF-4D5D-AB79-F346FD19278A}"/>
          </ac:spMkLst>
        </pc:spChg>
      </pc:sldChg>
      <pc:sldChg chg="addSp delSp modSp mod setBg">
        <pc:chgData name="Benoît PARTHOENS" userId="9031a2a7-ac8f-49c7-95a7-c1fef42fac6e" providerId="ADAL" clId="{689084E9-03A7-43E7-A2EB-922A1F7D779B}" dt="2022-02-19T18:38:18.814" v="381" actId="26606"/>
        <pc:sldMkLst>
          <pc:docMk/>
          <pc:sldMk cId="427856642" sldId="302"/>
        </pc:sldMkLst>
        <pc:spChg chg="mod">
          <ac:chgData name="Benoît PARTHOENS" userId="9031a2a7-ac8f-49c7-95a7-c1fef42fac6e" providerId="ADAL" clId="{689084E9-03A7-43E7-A2EB-922A1F7D779B}" dt="2022-02-19T18:38:18.814" v="381" actId="26606"/>
          <ac:spMkLst>
            <pc:docMk/>
            <pc:sldMk cId="427856642" sldId="302"/>
            <ac:spMk id="2" creationId="{0F859C51-F563-4C80-AA0D-7235F1D20730}"/>
          </ac:spMkLst>
        </pc:spChg>
        <pc:spChg chg="del">
          <ac:chgData name="Benoît PARTHOENS" userId="9031a2a7-ac8f-49c7-95a7-c1fef42fac6e" providerId="ADAL" clId="{689084E9-03A7-43E7-A2EB-922A1F7D779B}" dt="2022-02-19T18:38:18.814" v="381" actId="26606"/>
          <ac:spMkLst>
            <pc:docMk/>
            <pc:sldMk cId="427856642" sldId="302"/>
            <ac:spMk id="3" creationId="{088C3324-7650-4057-9A68-804B4073376A}"/>
          </ac:spMkLst>
        </pc:spChg>
        <pc:spChg chg="mod">
          <ac:chgData name="Benoît PARTHOENS" userId="9031a2a7-ac8f-49c7-95a7-c1fef42fac6e" providerId="ADAL" clId="{689084E9-03A7-43E7-A2EB-922A1F7D779B}" dt="2022-02-19T18:38:18.814" v="381" actId="26606"/>
          <ac:spMkLst>
            <pc:docMk/>
            <pc:sldMk cId="427856642" sldId="302"/>
            <ac:spMk id="4" creationId="{BBF6F25C-6ED3-4664-B43D-50CB8CA3E295}"/>
          </ac:spMkLst>
        </pc:spChg>
        <pc:spChg chg="add">
          <ac:chgData name="Benoît PARTHOENS" userId="9031a2a7-ac8f-49c7-95a7-c1fef42fac6e" providerId="ADAL" clId="{689084E9-03A7-43E7-A2EB-922A1F7D779B}" dt="2022-02-19T18:38:18.814" v="381" actId="26606"/>
          <ac:spMkLst>
            <pc:docMk/>
            <pc:sldMk cId="427856642" sldId="302"/>
            <ac:spMk id="10" creationId="{42285737-90EE-47DC-AC80-8AE156B11969}"/>
          </ac:spMkLst>
        </pc:spChg>
        <pc:grpChg chg="add">
          <ac:chgData name="Benoît PARTHOENS" userId="9031a2a7-ac8f-49c7-95a7-c1fef42fac6e" providerId="ADAL" clId="{689084E9-03A7-43E7-A2EB-922A1F7D779B}" dt="2022-02-19T18:38:18.814" v="381" actId="26606"/>
          <ac:grpSpMkLst>
            <pc:docMk/>
            <pc:sldMk cId="427856642" sldId="302"/>
            <ac:grpSpMk id="12" creationId="{B57BDC17-F1B3-455F-BBF1-680AA1F25C06}"/>
          </ac:grpSpMkLst>
        </pc:grpChg>
        <pc:graphicFrameChg chg="add">
          <ac:chgData name="Benoît PARTHOENS" userId="9031a2a7-ac8f-49c7-95a7-c1fef42fac6e" providerId="ADAL" clId="{689084E9-03A7-43E7-A2EB-922A1F7D779B}" dt="2022-02-19T18:38:18.814" v="381" actId="26606"/>
          <ac:graphicFrameMkLst>
            <pc:docMk/>
            <pc:sldMk cId="427856642" sldId="302"/>
            <ac:graphicFrameMk id="6" creationId="{911C81E8-8C07-4A2C-B701-73173070DBCA}"/>
          </ac:graphicFrameMkLst>
        </pc:graphicFrameChg>
      </pc:sldChg>
      <pc:sldChg chg="addSp delSp modSp mod setBg">
        <pc:chgData name="Benoît PARTHOENS" userId="9031a2a7-ac8f-49c7-95a7-c1fef42fac6e" providerId="ADAL" clId="{689084E9-03A7-43E7-A2EB-922A1F7D779B}" dt="2022-02-19T18:38:50.989" v="386" actId="5793"/>
        <pc:sldMkLst>
          <pc:docMk/>
          <pc:sldMk cId="2221420593" sldId="305"/>
        </pc:sldMkLst>
        <pc:spChg chg="mod">
          <ac:chgData name="Benoît PARTHOENS" userId="9031a2a7-ac8f-49c7-95a7-c1fef42fac6e" providerId="ADAL" clId="{689084E9-03A7-43E7-A2EB-922A1F7D779B}" dt="2022-02-19T18:38:41.663" v="384" actId="26606"/>
          <ac:spMkLst>
            <pc:docMk/>
            <pc:sldMk cId="2221420593" sldId="305"/>
            <ac:spMk id="2" creationId="{3237D86B-FBF7-4390-A9D9-83089C45CE32}"/>
          </ac:spMkLst>
        </pc:spChg>
        <pc:spChg chg="mod">
          <ac:chgData name="Benoît PARTHOENS" userId="9031a2a7-ac8f-49c7-95a7-c1fef42fac6e" providerId="ADAL" clId="{689084E9-03A7-43E7-A2EB-922A1F7D779B}" dt="2022-02-19T18:38:50.989" v="386" actId="5793"/>
          <ac:spMkLst>
            <pc:docMk/>
            <pc:sldMk cId="2221420593" sldId="305"/>
            <ac:spMk id="3" creationId="{611677BD-4242-4D8E-9F12-F6942BC72B79}"/>
          </ac:spMkLst>
        </pc:spChg>
        <pc:spChg chg="mod">
          <ac:chgData name="Benoît PARTHOENS" userId="9031a2a7-ac8f-49c7-95a7-c1fef42fac6e" providerId="ADAL" clId="{689084E9-03A7-43E7-A2EB-922A1F7D779B}" dt="2022-02-19T18:38:41.663" v="384" actId="26606"/>
          <ac:spMkLst>
            <pc:docMk/>
            <pc:sldMk cId="2221420593" sldId="305"/>
            <ac:spMk id="4" creationId="{F97C9465-5385-4E77-89E8-FCF143E0A2DA}"/>
          </ac:spMkLst>
        </pc:spChg>
        <pc:spChg chg="add">
          <ac:chgData name="Benoît PARTHOENS" userId="9031a2a7-ac8f-49c7-95a7-c1fef42fac6e" providerId="ADAL" clId="{689084E9-03A7-43E7-A2EB-922A1F7D779B}" dt="2022-02-19T18:38:41.663" v="384" actId="26606"/>
          <ac:spMkLst>
            <pc:docMk/>
            <pc:sldMk cId="2221420593" sldId="305"/>
            <ac:spMk id="9" creationId="{09588DA8-065E-4F6F-8EFD-43104AB2E0CF}"/>
          </ac:spMkLst>
        </pc:spChg>
        <pc:spChg chg="add del">
          <ac:chgData name="Benoît PARTHOENS" userId="9031a2a7-ac8f-49c7-95a7-c1fef42fac6e" providerId="ADAL" clId="{689084E9-03A7-43E7-A2EB-922A1F7D779B}" dt="2022-02-19T18:38:41.652" v="383" actId="26606"/>
          <ac:spMkLst>
            <pc:docMk/>
            <pc:sldMk cId="2221420593" sldId="305"/>
            <ac:spMk id="10" creationId="{3AFE8227-C443-417B-BA91-520EB1EF4559}"/>
          </ac:spMkLst>
        </pc:spChg>
        <pc:spChg chg="add">
          <ac:chgData name="Benoît PARTHOENS" userId="9031a2a7-ac8f-49c7-95a7-c1fef42fac6e" providerId="ADAL" clId="{689084E9-03A7-43E7-A2EB-922A1F7D779B}" dt="2022-02-19T18:38:41.663" v="384" actId="26606"/>
          <ac:spMkLst>
            <pc:docMk/>
            <pc:sldMk cId="2221420593" sldId="305"/>
            <ac:spMk id="11" creationId="{C4285719-470E-454C-AF62-8323075F1F5B}"/>
          </ac:spMkLst>
        </pc:spChg>
        <pc:spChg chg="add del">
          <ac:chgData name="Benoît PARTHOENS" userId="9031a2a7-ac8f-49c7-95a7-c1fef42fac6e" providerId="ADAL" clId="{689084E9-03A7-43E7-A2EB-922A1F7D779B}" dt="2022-02-19T18:38:41.652" v="383" actId="26606"/>
          <ac:spMkLst>
            <pc:docMk/>
            <pc:sldMk cId="2221420593" sldId="305"/>
            <ac:spMk id="12" creationId="{907741FC-B544-4A6E-B831-6789D042333D}"/>
          </ac:spMkLst>
        </pc:spChg>
        <pc:spChg chg="add">
          <ac:chgData name="Benoît PARTHOENS" userId="9031a2a7-ac8f-49c7-95a7-c1fef42fac6e" providerId="ADAL" clId="{689084E9-03A7-43E7-A2EB-922A1F7D779B}" dt="2022-02-19T18:38:41.663" v="384" actId="26606"/>
          <ac:spMkLst>
            <pc:docMk/>
            <pc:sldMk cId="2221420593" sldId="305"/>
            <ac:spMk id="13" creationId="{CD9FE4EF-C4D8-49A0-B2FF-81D8DB7D8A24}"/>
          </ac:spMkLst>
        </pc:spChg>
        <pc:spChg chg="add del">
          <ac:chgData name="Benoît PARTHOENS" userId="9031a2a7-ac8f-49c7-95a7-c1fef42fac6e" providerId="ADAL" clId="{689084E9-03A7-43E7-A2EB-922A1F7D779B}" dt="2022-02-19T18:38:41.652" v="383" actId="26606"/>
          <ac:spMkLst>
            <pc:docMk/>
            <pc:sldMk cId="2221420593" sldId="305"/>
            <ac:spMk id="14" creationId="{3F0BE7ED-7814-4273-B18A-F26CC0380380}"/>
          </ac:spMkLst>
        </pc:spChg>
        <pc:spChg chg="add">
          <ac:chgData name="Benoît PARTHOENS" userId="9031a2a7-ac8f-49c7-95a7-c1fef42fac6e" providerId="ADAL" clId="{689084E9-03A7-43E7-A2EB-922A1F7D779B}" dt="2022-02-19T18:38:41.663" v="384" actId="26606"/>
          <ac:spMkLst>
            <pc:docMk/>
            <pc:sldMk cId="2221420593" sldId="305"/>
            <ac:spMk id="15" creationId="{4300840D-0A0B-4512-BACA-B439D5B9C57C}"/>
          </ac:spMkLst>
        </pc:spChg>
        <pc:spChg chg="add">
          <ac:chgData name="Benoît PARTHOENS" userId="9031a2a7-ac8f-49c7-95a7-c1fef42fac6e" providerId="ADAL" clId="{689084E9-03A7-43E7-A2EB-922A1F7D779B}" dt="2022-02-19T18:38:41.663" v="384" actId="26606"/>
          <ac:spMkLst>
            <pc:docMk/>
            <pc:sldMk cId="2221420593" sldId="305"/>
            <ac:spMk id="17" creationId="{D2B78728-A580-49A7-84F9-6EF6F583ADE0}"/>
          </ac:spMkLst>
        </pc:spChg>
        <pc:spChg chg="add">
          <ac:chgData name="Benoît PARTHOENS" userId="9031a2a7-ac8f-49c7-95a7-c1fef42fac6e" providerId="ADAL" clId="{689084E9-03A7-43E7-A2EB-922A1F7D779B}" dt="2022-02-19T18:38:41.663" v="384" actId="26606"/>
          <ac:spMkLst>
            <pc:docMk/>
            <pc:sldMk cId="2221420593" sldId="305"/>
            <ac:spMk id="19" creationId="{38FAA1A1-D861-433F-88FA-1E9D6FD31D11}"/>
          </ac:spMkLst>
        </pc:spChg>
        <pc:spChg chg="add">
          <ac:chgData name="Benoît PARTHOENS" userId="9031a2a7-ac8f-49c7-95a7-c1fef42fac6e" providerId="ADAL" clId="{689084E9-03A7-43E7-A2EB-922A1F7D779B}" dt="2022-02-19T18:38:41.663" v="384" actId="26606"/>
          <ac:spMkLst>
            <pc:docMk/>
            <pc:sldMk cId="2221420593" sldId="305"/>
            <ac:spMk id="21" creationId="{8D71EDA1-87BF-4D5D-AB79-F346FD19278A}"/>
          </ac:spMkLst>
        </pc:spChg>
        <pc:picChg chg="add del">
          <ac:chgData name="Benoît PARTHOENS" userId="9031a2a7-ac8f-49c7-95a7-c1fef42fac6e" providerId="ADAL" clId="{689084E9-03A7-43E7-A2EB-922A1F7D779B}" dt="2022-02-19T18:38:41.652" v="383" actId="26606"/>
          <ac:picMkLst>
            <pc:docMk/>
            <pc:sldMk cId="2221420593" sldId="305"/>
            <ac:picMk id="6" creationId="{39B7F871-40B2-4464-BAFD-F8D33F053EE7}"/>
          </ac:picMkLst>
        </pc:picChg>
      </pc:sldChg>
      <pc:sldChg chg="addSp modSp mod setBg">
        <pc:chgData name="Benoît PARTHOENS" userId="9031a2a7-ac8f-49c7-95a7-c1fef42fac6e" providerId="ADAL" clId="{689084E9-03A7-43E7-A2EB-922A1F7D779B}" dt="2022-02-19T18:34:22.037" v="350" actId="1076"/>
        <pc:sldMkLst>
          <pc:docMk/>
          <pc:sldMk cId="4100132838" sldId="306"/>
        </pc:sldMkLst>
        <pc:spChg chg="mod ord">
          <ac:chgData name="Benoît PARTHOENS" userId="9031a2a7-ac8f-49c7-95a7-c1fef42fac6e" providerId="ADAL" clId="{689084E9-03A7-43E7-A2EB-922A1F7D779B}" dt="2022-02-19T18:33:55.509" v="343" actId="26606"/>
          <ac:spMkLst>
            <pc:docMk/>
            <pc:sldMk cId="4100132838" sldId="306"/>
            <ac:spMk id="2" creationId="{98A72D57-7192-461A-A1FA-906320231725}"/>
          </ac:spMkLst>
        </pc:spChg>
        <pc:spChg chg="mod">
          <ac:chgData name="Benoît PARTHOENS" userId="9031a2a7-ac8f-49c7-95a7-c1fef42fac6e" providerId="ADAL" clId="{689084E9-03A7-43E7-A2EB-922A1F7D779B}" dt="2022-02-19T18:33:55.509" v="343" actId="26606"/>
          <ac:spMkLst>
            <pc:docMk/>
            <pc:sldMk cId="4100132838" sldId="306"/>
            <ac:spMk id="3" creationId="{B4A7E3C0-8A91-4878-B235-6BDBE81EDDCD}"/>
          </ac:spMkLst>
        </pc:spChg>
        <pc:spChg chg="add">
          <ac:chgData name="Benoît PARTHOENS" userId="9031a2a7-ac8f-49c7-95a7-c1fef42fac6e" providerId="ADAL" clId="{689084E9-03A7-43E7-A2EB-922A1F7D779B}" dt="2022-02-19T18:33:55.509" v="343" actId="26606"/>
          <ac:spMkLst>
            <pc:docMk/>
            <pc:sldMk cId="4100132838" sldId="306"/>
            <ac:spMk id="13" creationId="{6753252F-4873-4F63-801D-CC719279A7D5}"/>
          </ac:spMkLst>
        </pc:spChg>
        <pc:spChg chg="add">
          <ac:chgData name="Benoît PARTHOENS" userId="9031a2a7-ac8f-49c7-95a7-c1fef42fac6e" providerId="ADAL" clId="{689084E9-03A7-43E7-A2EB-922A1F7D779B}" dt="2022-02-19T18:33:55.509" v="343" actId="26606"/>
          <ac:spMkLst>
            <pc:docMk/>
            <pc:sldMk cId="4100132838" sldId="306"/>
            <ac:spMk id="15" creationId="{047C8CCB-F95D-4249-92DD-651249D3535A}"/>
          </ac:spMkLst>
        </pc:spChg>
        <pc:picChg chg="mod">
          <ac:chgData name="Benoît PARTHOENS" userId="9031a2a7-ac8f-49c7-95a7-c1fef42fac6e" providerId="ADAL" clId="{689084E9-03A7-43E7-A2EB-922A1F7D779B}" dt="2022-02-19T18:34:01.894" v="344" actId="1076"/>
          <ac:picMkLst>
            <pc:docMk/>
            <pc:sldMk cId="4100132838" sldId="306"/>
            <ac:picMk id="4" creationId="{F61C4362-A0ED-4F91-811A-42B78A97D52B}"/>
          </ac:picMkLst>
        </pc:picChg>
        <pc:picChg chg="mod">
          <ac:chgData name="Benoît PARTHOENS" userId="9031a2a7-ac8f-49c7-95a7-c1fef42fac6e" providerId="ADAL" clId="{689084E9-03A7-43E7-A2EB-922A1F7D779B}" dt="2022-02-19T18:34:22.037" v="350" actId="1076"/>
          <ac:picMkLst>
            <pc:docMk/>
            <pc:sldMk cId="4100132838" sldId="306"/>
            <ac:picMk id="6" creationId="{A4D632D1-7987-4D15-9294-AE87EF897018}"/>
          </ac:picMkLst>
        </pc:picChg>
        <pc:picChg chg="mod">
          <ac:chgData name="Benoît PARTHOENS" userId="9031a2a7-ac8f-49c7-95a7-c1fef42fac6e" providerId="ADAL" clId="{689084E9-03A7-43E7-A2EB-922A1F7D779B}" dt="2022-02-19T18:34:18.310" v="349" actId="1076"/>
          <ac:picMkLst>
            <pc:docMk/>
            <pc:sldMk cId="4100132838" sldId="306"/>
            <ac:picMk id="7" creationId="{EBB10FDA-81D3-449C-8C4B-F2C14F181992}"/>
          </ac:picMkLst>
        </pc:picChg>
        <pc:picChg chg="mod">
          <ac:chgData name="Benoît PARTHOENS" userId="9031a2a7-ac8f-49c7-95a7-c1fef42fac6e" providerId="ADAL" clId="{689084E9-03A7-43E7-A2EB-922A1F7D779B}" dt="2022-02-19T18:33:55.509" v="343" actId="26606"/>
          <ac:picMkLst>
            <pc:docMk/>
            <pc:sldMk cId="4100132838" sldId="306"/>
            <ac:picMk id="8" creationId="{4126F83F-5D43-4009-A2F3-3B7784C3F0CC}"/>
          </ac:picMkLst>
        </pc:picChg>
      </pc:sldChg>
      <pc:sldChg chg="modNotesTx">
        <pc:chgData name="Benoît PARTHOENS" userId="9031a2a7-ac8f-49c7-95a7-c1fef42fac6e" providerId="ADAL" clId="{689084E9-03A7-43E7-A2EB-922A1F7D779B}" dt="2022-03-02T13:25:29.007" v="943" actId="20577"/>
        <pc:sldMkLst>
          <pc:docMk/>
          <pc:sldMk cId="3708712264" sldId="313"/>
        </pc:sldMkLst>
      </pc:sldChg>
      <pc:sldChg chg="modSp mod">
        <pc:chgData name="Benoît PARTHOENS" userId="9031a2a7-ac8f-49c7-95a7-c1fef42fac6e" providerId="ADAL" clId="{689084E9-03A7-43E7-A2EB-922A1F7D779B}" dt="2022-03-02T13:13:09.176" v="921" actId="20577"/>
        <pc:sldMkLst>
          <pc:docMk/>
          <pc:sldMk cId="406395162" sldId="314"/>
        </pc:sldMkLst>
        <pc:spChg chg="mod">
          <ac:chgData name="Benoît PARTHOENS" userId="9031a2a7-ac8f-49c7-95a7-c1fef42fac6e" providerId="ADAL" clId="{689084E9-03A7-43E7-A2EB-922A1F7D779B}" dt="2022-03-02T13:13:05.248" v="919" actId="20577"/>
          <ac:spMkLst>
            <pc:docMk/>
            <pc:sldMk cId="406395162" sldId="314"/>
            <ac:spMk id="2" creationId="{31D8E0F9-9DB0-472C-9360-8232FAD7826B}"/>
          </ac:spMkLst>
        </pc:spChg>
        <pc:spChg chg="mod">
          <ac:chgData name="Benoît PARTHOENS" userId="9031a2a7-ac8f-49c7-95a7-c1fef42fac6e" providerId="ADAL" clId="{689084E9-03A7-43E7-A2EB-922A1F7D779B}" dt="2022-03-02T13:13:09.176" v="921" actId="20577"/>
          <ac:spMkLst>
            <pc:docMk/>
            <pc:sldMk cId="406395162" sldId="314"/>
            <ac:spMk id="3" creationId="{44A2E89D-FBAF-4497-AF57-A9E26EB5F495}"/>
          </ac:spMkLst>
        </pc:spChg>
      </pc:sldChg>
      <pc:sldChg chg="delSp mod">
        <pc:chgData name="Benoît PARTHOENS" userId="9031a2a7-ac8f-49c7-95a7-c1fef42fac6e" providerId="ADAL" clId="{689084E9-03A7-43E7-A2EB-922A1F7D779B}" dt="2022-03-01T15:26:46.111" v="892" actId="478"/>
        <pc:sldMkLst>
          <pc:docMk/>
          <pc:sldMk cId="4005881846" sldId="315"/>
        </pc:sldMkLst>
        <pc:spChg chg="del">
          <ac:chgData name="Benoît PARTHOENS" userId="9031a2a7-ac8f-49c7-95a7-c1fef42fac6e" providerId="ADAL" clId="{689084E9-03A7-43E7-A2EB-922A1F7D779B}" dt="2022-03-01T15:26:46.111" v="892" actId="478"/>
          <ac:spMkLst>
            <pc:docMk/>
            <pc:sldMk cId="4005881846" sldId="315"/>
            <ac:spMk id="3" creationId="{44A2E89D-FBAF-4497-AF57-A9E26EB5F495}"/>
          </ac:spMkLst>
        </pc:spChg>
      </pc:sldChg>
      <pc:sldChg chg="modNotesTx">
        <pc:chgData name="Benoît PARTHOENS" userId="9031a2a7-ac8f-49c7-95a7-c1fef42fac6e" providerId="ADAL" clId="{689084E9-03A7-43E7-A2EB-922A1F7D779B}" dt="2022-03-01T15:26:20.734" v="891" actId="20577"/>
        <pc:sldMkLst>
          <pc:docMk/>
          <pc:sldMk cId="669943536" sldId="317"/>
        </pc:sldMkLst>
      </pc:sldChg>
      <pc:sldChg chg="addSp delSp modSp mod setBg">
        <pc:chgData name="Benoît PARTHOENS" userId="9031a2a7-ac8f-49c7-95a7-c1fef42fac6e" providerId="ADAL" clId="{689084E9-03A7-43E7-A2EB-922A1F7D779B}" dt="2022-02-13T12:01:33.010" v="273" actId="26606"/>
        <pc:sldMkLst>
          <pc:docMk/>
          <pc:sldMk cId="2246337495" sldId="319"/>
        </pc:sldMkLst>
        <pc:spChg chg="mod">
          <ac:chgData name="Benoît PARTHOENS" userId="9031a2a7-ac8f-49c7-95a7-c1fef42fac6e" providerId="ADAL" clId="{689084E9-03A7-43E7-A2EB-922A1F7D779B}" dt="2022-02-13T12:01:33.010" v="273" actId="26606"/>
          <ac:spMkLst>
            <pc:docMk/>
            <pc:sldMk cId="2246337495" sldId="319"/>
            <ac:spMk id="2" creationId="{71D4D22E-75A3-4775-AC42-9EA0BD5F5990}"/>
          </ac:spMkLst>
        </pc:spChg>
        <pc:spChg chg="add del">
          <ac:chgData name="Benoît PARTHOENS" userId="9031a2a7-ac8f-49c7-95a7-c1fef42fac6e" providerId="ADAL" clId="{689084E9-03A7-43E7-A2EB-922A1F7D779B}" dt="2022-02-13T12:01:33.010" v="273" actId="26606"/>
          <ac:spMkLst>
            <pc:docMk/>
            <pc:sldMk cId="2246337495" sldId="319"/>
            <ac:spMk id="3" creationId="{024FE114-2FC1-438B-A63C-B828804D106B}"/>
          </ac:spMkLst>
        </pc:spChg>
        <pc:spChg chg="mod">
          <ac:chgData name="Benoît PARTHOENS" userId="9031a2a7-ac8f-49c7-95a7-c1fef42fac6e" providerId="ADAL" clId="{689084E9-03A7-43E7-A2EB-922A1F7D779B}" dt="2022-02-13T12:01:33.010" v="273" actId="26606"/>
          <ac:spMkLst>
            <pc:docMk/>
            <pc:sldMk cId="2246337495" sldId="319"/>
            <ac:spMk id="4" creationId="{87C46D93-0ECD-494C-AFE1-443548BEAC8C}"/>
          </ac:spMkLst>
        </pc:spChg>
        <pc:spChg chg="add del">
          <ac:chgData name="Benoît PARTHOENS" userId="9031a2a7-ac8f-49c7-95a7-c1fef42fac6e" providerId="ADAL" clId="{689084E9-03A7-43E7-A2EB-922A1F7D779B}" dt="2022-02-13T12:01:23.841" v="270" actId="26606"/>
          <ac:spMkLst>
            <pc:docMk/>
            <pc:sldMk cId="2246337495" sldId="319"/>
            <ac:spMk id="10" creationId="{42285737-90EE-47DC-AC80-8AE156B11969}"/>
          </ac:spMkLst>
        </pc:spChg>
        <pc:spChg chg="add del">
          <ac:chgData name="Benoît PARTHOENS" userId="9031a2a7-ac8f-49c7-95a7-c1fef42fac6e" providerId="ADAL" clId="{689084E9-03A7-43E7-A2EB-922A1F7D779B}" dt="2022-02-13T12:01:32.981" v="272" actId="26606"/>
          <ac:spMkLst>
            <pc:docMk/>
            <pc:sldMk cId="2246337495" sldId="319"/>
            <ac:spMk id="11" creationId="{2B566528-1B12-4246-9431-5C2D7D081168}"/>
          </ac:spMkLst>
        </pc:spChg>
        <pc:spChg chg="add del">
          <ac:chgData name="Benoît PARTHOENS" userId="9031a2a7-ac8f-49c7-95a7-c1fef42fac6e" providerId="ADAL" clId="{689084E9-03A7-43E7-A2EB-922A1F7D779B}" dt="2022-02-13T12:01:32.981" v="272" actId="26606"/>
          <ac:spMkLst>
            <pc:docMk/>
            <pc:sldMk cId="2246337495" sldId="319"/>
            <ac:spMk id="13" creationId="{2E80C965-DB6D-4F81-9E9E-B027384D0BD6}"/>
          </ac:spMkLst>
        </pc:spChg>
        <pc:spChg chg="add del">
          <ac:chgData name="Benoît PARTHOENS" userId="9031a2a7-ac8f-49c7-95a7-c1fef42fac6e" providerId="ADAL" clId="{689084E9-03A7-43E7-A2EB-922A1F7D779B}" dt="2022-02-13T12:01:32.981" v="272" actId="26606"/>
          <ac:spMkLst>
            <pc:docMk/>
            <pc:sldMk cId="2246337495" sldId="319"/>
            <ac:spMk id="15" creationId="{A580F890-B085-4E95-96AA-55AEBEC5CE6E}"/>
          </ac:spMkLst>
        </pc:spChg>
        <pc:spChg chg="add del">
          <ac:chgData name="Benoît PARTHOENS" userId="9031a2a7-ac8f-49c7-95a7-c1fef42fac6e" providerId="ADAL" clId="{689084E9-03A7-43E7-A2EB-922A1F7D779B}" dt="2022-02-13T12:01:32.981" v="272" actId="26606"/>
          <ac:spMkLst>
            <pc:docMk/>
            <pc:sldMk cId="2246337495" sldId="319"/>
            <ac:spMk id="17" creationId="{D3F51FEB-38FB-4F6C-9F7B-2F2AFAB65463}"/>
          </ac:spMkLst>
        </pc:spChg>
        <pc:spChg chg="add del">
          <ac:chgData name="Benoît PARTHOENS" userId="9031a2a7-ac8f-49c7-95a7-c1fef42fac6e" providerId="ADAL" clId="{689084E9-03A7-43E7-A2EB-922A1F7D779B}" dt="2022-02-13T12:01:32.981" v="272" actId="26606"/>
          <ac:spMkLst>
            <pc:docMk/>
            <pc:sldMk cId="2246337495" sldId="319"/>
            <ac:spMk id="19" creationId="{1E547BA6-BAE0-43BB-A7CA-60F69CE252F0}"/>
          </ac:spMkLst>
        </pc:spChg>
        <pc:spChg chg="add">
          <ac:chgData name="Benoît PARTHOENS" userId="9031a2a7-ac8f-49c7-95a7-c1fef42fac6e" providerId="ADAL" clId="{689084E9-03A7-43E7-A2EB-922A1F7D779B}" dt="2022-02-13T12:01:33.010" v="273" actId="26606"/>
          <ac:spMkLst>
            <pc:docMk/>
            <pc:sldMk cId="2246337495" sldId="319"/>
            <ac:spMk id="22" creationId="{2B566528-1B12-4246-9431-5C2D7D081168}"/>
          </ac:spMkLst>
        </pc:spChg>
        <pc:spChg chg="add">
          <ac:chgData name="Benoît PARTHOENS" userId="9031a2a7-ac8f-49c7-95a7-c1fef42fac6e" providerId="ADAL" clId="{689084E9-03A7-43E7-A2EB-922A1F7D779B}" dt="2022-02-13T12:01:33.010" v="273" actId="26606"/>
          <ac:spMkLst>
            <pc:docMk/>
            <pc:sldMk cId="2246337495" sldId="319"/>
            <ac:spMk id="23" creationId="{D3F51FEB-38FB-4F6C-9F7B-2F2AFAB65463}"/>
          </ac:spMkLst>
        </pc:spChg>
        <pc:spChg chg="add">
          <ac:chgData name="Benoît PARTHOENS" userId="9031a2a7-ac8f-49c7-95a7-c1fef42fac6e" providerId="ADAL" clId="{689084E9-03A7-43E7-A2EB-922A1F7D779B}" dt="2022-02-13T12:01:33.010" v="273" actId="26606"/>
          <ac:spMkLst>
            <pc:docMk/>
            <pc:sldMk cId="2246337495" sldId="319"/>
            <ac:spMk id="24" creationId="{1E547BA6-BAE0-43BB-A7CA-60F69CE252F0}"/>
          </ac:spMkLst>
        </pc:spChg>
        <pc:grpChg chg="add del">
          <ac:chgData name="Benoît PARTHOENS" userId="9031a2a7-ac8f-49c7-95a7-c1fef42fac6e" providerId="ADAL" clId="{689084E9-03A7-43E7-A2EB-922A1F7D779B}" dt="2022-02-13T12:01:23.841" v="270" actId="26606"/>
          <ac:grpSpMkLst>
            <pc:docMk/>
            <pc:sldMk cId="2246337495" sldId="319"/>
            <ac:grpSpMk id="12" creationId="{B57BDC17-F1B3-455F-BBF1-680AA1F25C06}"/>
          </ac:grpSpMkLst>
        </pc:grpChg>
        <pc:grpChg chg="add">
          <ac:chgData name="Benoît PARTHOENS" userId="9031a2a7-ac8f-49c7-95a7-c1fef42fac6e" providerId="ADAL" clId="{689084E9-03A7-43E7-A2EB-922A1F7D779B}" dt="2022-02-13T12:01:33.010" v="273" actId="26606"/>
          <ac:grpSpMkLst>
            <pc:docMk/>
            <pc:sldMk cId="2246337495" sldId="319"/>
            <ac:grpSpMk id="26" creationId="{07EAA094-9CF6-4695-958A-33D9BCAA9474}"/>
          </ac:grpSpMkLst>
        </pc:grpChg>
        <pc:graphicFrameChg chg="add del">
          <ac:chgData name="Benoît PARTHOENS" userId="9031a2a7-ac8f-49c7-95a7-c1fef42fac6e" providerId="ADAL" clId="{689084E9-03A7-43E7-A2EB-922A1F7D779B}" dt="2022-02-13T12:01:23.841" v="270" actId="26606"/>
          <ac:graphicFrameMkLst>
            <pc:docMk/>
            <pc:sldMk cId="2246337495" sldId="319"/>
            <ac:graphicFrameMk id="6" creationId="{00B3A18B-18B2-4873-ACD1-25595BFA5AFE}"/>
          </ac:graphicFrameMkLst>
        </pc:graphicFrameChg>
        <pc:graphicFrameChg chg="add del">
          <ac:chgData name="Benoît PARTHOENS" userId="9031a2a7-ac8f-49c7-95a7-c1fef42fac6e" providerId="ADAL" clId="{689084E9-03A7-43E7-A2EB-922A1F7D779B}" dt="2022-02-13T12:01:32.981" v="272" actId="26606"/>
          <ac:graphicFrameMkLst>
            <pc:docMk/>
            <pc:sldMk cId="2246337495" sldId="319"/>
            <ac:graphicFrameMk id="20" creationId="{B95B9428-BBE1-4892-BE78-2A2685707F30}"/>
          </ac:graphicFrameMkLst>
        </pc:graphicFrameChg>
        <pc:graphicFrameChg chg="add">
          <ac:chgData name="Benoît PARTHOENS" userId="9031a2a7-ac8f-49c7-95a7-c1fef42fac6e" providerId="ADAL" clId="{689084E9-03A7-43E7-A2EB-922A1F7D779B}" dt="2022-02-13T12:01:33.010" v="273" actId="26606"/>
          <ac:graphicFrameMkLst>
            <pc:docMk/>
            <pc:sldMk cId="2246337495" sldId="319"/>
            <ac:graphicFrameMk id="28" creationId="{DBE0C71C-4A79-46FB-B29F-1081155E4E81}"/>
          </ac:graphicFrameMkLst>
        </pc:graphicFrameChg>
        <pc:picChg chg="add del">
          <ac:chgData name="Benoît PARTHOENS" userId="9031a2a7-ac8f-49c7-95a7-c1fef42fac6e" providerId="ADAL" clId="{689084E9-03A7-43E7-A2EB-922A1F7D779B}" dt="2022-02-13T12:01:32.981" v="272" actId="26606"/>
          <ac:picMkLst>
            <pc:docMk/>
            <pc:sldMk cId="2246337495" sldId="319"/>
            <ac:picMk id="7" creationId="{1E3A6E1D-8A83-4ED3-BB25-5724B3C817C8}"/>
          </ac:picMkLst>
        </pc:picChg>
        <pc:picChg chg="add">
          <ac:chgData name="Benoît PARTHOENS" userId="9031a2a7-ac8f-49c7-95a7-c1fef42fac6e" providerId="ADAL" clId="{689084E9-03A7-43E7-A2EB-922A1F7D779B}" dt="2022-02-13T12:01:33.010" v="273" actId="26606"/>
          <ac:picMkLst>
            <pc:docMk/>
            <pc:sldMk cId="2246337495" sldId="319"/>
            <ac:picMk id="25" creationId="{30ADAFA5-E9CA-4DA2-B748-A7728EFF391D}"/>
          </ac:picMkLst>
        </pc:picChg>
      </pc:sldChg>
      <pc:sldChg chg="addSp delSp modSp mod setBg">
        <pc:chgData name="Benoît PARTHOENS" userId="9031a2a7-ac8f-49c7-95a7-c1fef42fac6e" providerId="ADAL" clId="{689084E9-03A7-43E7-A2EB-922A1F7D779B}" dt="2022-02-23T11:12:14.573" v="878" actId="20577"/>
        <pc:sldMkLst>
          <pc:docMk/>
          <pc:sldMk cId="2285759630" sldId="320"/>
        </pc:sldMkLst>
        <pc:spChg chg="mod">
          <ac:chgData name="Benoît PARTHOENS" userId="9031a2a7-ac8f-49c7-95a7-c1fef42fac6e" providerId="ADAL" clId="{689084E9-03A7-43E7-A2EB-922A1F7D779B}" dt="2022-02-13T12:01:53.869" v="274" actId="26606"/>
          <ac:spMkLst>
            <pc:docMk/>
            <pc:sldMk cId="2285759630" sldId="320"/>
            <ac:spMk id="2" creationId="{29C38C7D-5753-40F3-AE37-41A3534DF020}"/>
          </ac:spMkLst>
        </pc:spChg>
        <pc:spChg chg="del">
          <ac:chgData name="Benoît PARTHOENS" userId="9031a2a7-ac8f-49c7-95a7-c1fef42fac6e" providerId="ADAL" clId="{689084E9-03A7-43E7-A2EB-922A1F7D779B}" dt="2022-02-13T12:01:53.869" v="274" actId="26606"/>
          <ac:spMkLst>
            <pc:docMk/>
            <pc:sldMk cId="2285759630" sldId="320"/>
            <ac:spMk id="3" creationId="{E948AC76-B7BE-40AC-B63C-E38836263674}"/>
          </ac:spMkLst>
        </pc:spChg>
        <pc:spChg chg="mod">
          <ac:chgData name="Benoît PARTHOENS" userId="9031a2a7-ac8f-49c7-95a7-c1fef42fac6e" providerId="ADAL" clId="{689084E9-03A7-43E7-A2EB-922A1F7D779B}" dt="2022-02-13T12:01:53.869" v="274" actId="26606"/>
          <ac:spMkLst>
            <pc:docMk/>
            <pc:sldMk cId="2285759630" sldId="320"/>
            <ac:spMk id="4" creationId="{9143AFAE-C16E-4B06-A934-0C34041B59D5}"/>
          </ac:spMkLst>
        </pc:spChg>
        <pc:spChg chg="add">
          <ac:chgData name="Benoît PARTHOENS" userId="9031a2a7-ac8f-49c7-95a7-c1fef42fac6e" providerId="ADAL" clId="{689084E9-03A7-43E7-A2EB-922A1F7D779B}" dt="2022-02-13T12:01:53.869" v="274" actId="26606"/>
          <ac:spMkLst>
            <pc:docMk/>
            <pc:sldMk cId="2285759630" sldId="320"/>
            <ac:spMk id="11" creationId="{2B566528-1B12-4246-9431-5C2D7D081168}"/>
          </ac:spMkLst>
        </pc:spChg>
        <pc:spChg chg="add">
          <ac:chgData name="Benoît PARTHOENS" userId="9031a2a7-ac8f-49c7-95a7-c1fef42fac6e" providerId="ADAL" clId="{689084E9-03A7-43E7-A2EB-922A1F7D779B}" dt="2022-02-13T12:01:53.869" v="274" actId="26606"/>
          <ac:spMkLst>
            <pc:docMk/>
            <pc:sldMk cId="2285759630" sldId="320"/>
            <ac:spMk id="13" creationId="{D3F51FEB-38FB-4F6C-9F7B-2F2AFAB65463}"/>
          </ac:spMkLst>
        </pc:spChg>
        <pc:spChg chg="add">
          <ac:chgData name="Benoît PARTHOENS" userId="9031a2a7-ac8f-49c7-95a7-c1fef42fac6e" providerId="ADAL" clId="{689084E9-03A7-43E7-A2EB-922A1F7D779B}" dt="2022-02-13T12:01:53.869" v="274" actId="26606"/>
          <ac:spMkLst>
            <pc:docMk/>
            <pc:sldMk cId="2285759630" sldId="320"/>
            <ac:spMk id="15" creationId="{1E547BA6-BAE0-43BB-A7CA-60F69CE252F0}"/>
          </ac:spMkLst>
        </pc:spChg>
        <pc:grpChg chg="add">
          <ac:chgData name="Benoît PARTHOENS" userId="9031a2a7-ac8f-49c7-95a7-c1fef42fac6e" providerId="ADAL" clId="{689084E9-03A7-43E7-A2EB-922A1F7D779B}" dt="2022-02-13T12:01:53.869" v="274" actId="26606"/>
          <ac:grpSpMkLst>
            <pc:docMk/>
            <pc:sldMk cId="2285759630" sldId="320"/>
            <ac:grpSpMk id="17" creationId="{07EAA094-9CF6-4695-958A-33D9BCAA9474}"/>
          </ac:grpSpMkLst>
        </pc:grpChg>
        <pc:graphicFrameChg chg="add mod">
          <ac:chgData name="Benoît PARTHOENS" userId="9031a2a7-ac8f-49c7-95a7-c1fef42fac6e" providerId="ADAL" clId="{689084E9-03A7-43E7-A2EB-922A1F7D779B}" dt="2022-02-23T11:12:14.573" v="878" actId="20577"/>
          <ac:graphicFrameMkLst>
            <pc:docMk/>
            <pc:sldMk cId="2285759630" sldId="320"/>
            <ac:graphicFrameMk id="6" creationId="{EE0414CA-3512-45BF-B31E-48861CB90AED}"/>
          </ac:graphicFrameMkLst>
        </pc:graphicFrameChg>
        <pc:picChg chg="add">
          <ac:chgData name="Benoît PARTHOENS" userId="9031a2a7-ac8f-49c7-95a7-c1fef42fac6e" providerId="ADAL" clId="{689084E9-03A7-43E7-A2EB-922A1F7D779B}" dt="2022-02-13T12:01:53.869" v="274" actId="26606"/>
          <ac:picMkLst>
            <pc:docMk/>
            <pc:sldMk cId="2285759630" sldId="320"/>
            <ac:picMk id="7" creationId="{3675DE16-D221-4E3B-B5F3-2397598CB080}"/>
          </ac:picMkLst>
        </pc:picChg>
      </pc:sldChg>
      <pc:sldChg chg="addSp delSp modSp mod setBg">
        <pc:chgData name="Benoît PARTHOENS" userId="9031a2a7-ac8f-49c7-95a7-c1fef42fac6e" providerId="ADAL" clId="{689084E9-03A7-43E7-A2EB-922A1F7D779B}" dt="2022-02-13T12:02:35.317" v="278"/>
        <pc:sldMkLst>
          <pc:docMk/>
          <pc:sldMk cId="1445364491" sldId="321"/>
        </pc:sldMkLst>
        <pc:spChg chg="mod">
          <ac:chgData name="Benoît PARTHOENS" userId="9031a2a7-ac8f-49c7-95a7-c1fef42fac6e" providerId="ADAL" clId="{689084E9-03A7-43E7-A2EB-922A1F7D779B}" dt="2022-02-13T12:02:08.857" v="275" actId="26606"/>
          <ac:spMkLst>
            <pc:docMk/>
            <pc:sldMk cId="1445364491" sldId="321"/>
            <ac:spMk id="2" creationId="{72BA76F9-2FCC-43A4-8DAE-1F0A9AD136F8}"/>
          </ac:spMkLst>
        </pc:spChg>
        <pc:spChg chg="del">
          <ac:chgData name="Benoît PARTHOENS" userId="9031a2a7-ac8f-49c7-95a7-c1fef42fac6e" providerId="ADAL" clId="{689084E9-03A7-43E7-A2EB-922A1F7D779B}" dt="2022-02-13T12:02:08.857" v="275" actId="26606"/>
          <ac:spMkLst>
            <pc:docMk/>
            <pc:sldMk cId="1445364491" sldId="321"/>
            <ac:spMk id="3" creationId="{98CA6A18-5911-47EB-B553-1CD65C0ECBAD}"/>
          </ac:spMkLst>
        </pc:spChg>
        <pc:spChg chg="mod">
          <ac:chgData name="Benoît PARTHOENS" userId="9031a2a7-ac8f-49c7-95a7-c1fef42fac6e" providerId="ADAL" clId="{689084E9-03A7-43E7-A2EB-922A1F7D779B}" dt="2022-02-13T12:02:08.857" v="275" actId="26606"/>
          <ac:spMkLst>
            <pc:docMk/>
            <pc:sldMk cId="1445364491" sldId="321"/>
            <ac:spMk id="4" creationId="{9714ACBE-2EA2-4969-B1E5-FBDD63E161A9}"/>
          </ac:spMkLst>
        </pc:spChg>
        <pc:spChg chg="add">
          <ac:chgData name="Benoît PARTHOENS" userId="9031a2a7-ac8f-49c7-95a7-c1fef42fac6e" providerId="ADAL" clId="{689084E9-03A7-43E7-A2EB-922A1F7D779B}" dt="2022-02-13T12:02:08.857" v="275" actId="26606"/>
          <ac:spMkLst>
            <pc:docMk/>
            <pc:sldMk cId="1445364491" sldId="321"/>
            <ac:spMk id="11" creationId="{2B566528-1B12-4246-9431-5C2D7D081168}"/>
          </ac:spMkLst>
        </pc:spChg>
        <pc:spChg chg="add">
          <ac:chgData name="Benoît PARTHOENS" userId="9031a2a7-ac8f-49c7-95a7-c1fef42fac6e" providerId="ADAL" clId="{689084E9-03A7-43E7-A2EB-922A1F7D779B}" dt="2022-02-13T12:02:08.857" v="275" actId="26606"/>
          <ac:spMkLst>
            <pc:docMk/>
            <pc:sldMk cId="1445364491" sldId="321"/>
            <ac:spMk id="13" creationId="{D3F51FEB-38FB-4F6C-9F7B-2F2AFAB65463}"/>
          </ac:spMkLst>
        </pc:spChg>
        <pc:spChg chg="add">
          <ac:chgData name="Benoît PARTHOENS" userId="9031a2a7-ac8f-49c7-95a7-c1fef42fac6e" providerId="ADAL" clId="{689084E9-03A7-43E7-A2EB-922A1F7D779B}" dt="2022-02-13T12:02:08.857" v="275" actId="26606"/>
          <ac:spMkLst>
            <pc:docMk/>
            <pc:sldMk cId="1445364491" sldId="321"/>
            <ac:spMk id="15" creationId="{1E547BA6-BAE0-43BB-A7CA-60F69CE252F0}"/>
          </ac:spMkLst>
        </pc:spChg>
        <pc:grpChg chg="add">
          <ac:chgData name="Benoît PARTHOENS" userId="9031a2a7-ac8f-49c7-95a7-c1fef42fac6e" providerId="ADAL" clId="{689084E9-03A7-43E7-A2EB-922A1F7D779B}" dt="2022-02-13T12:02:08.857" v="275" actId="26606"/>
          <ac:grpSpMkLst>
            <pc:docMk/>
            <pc:sldMk cId="1445364491" sldId="321"/>
            <ac:grpSpMk id="17" creationId="{07EAA094-9CF6-4695-958A-33D9BCAA9474}"/>
          </ac:grpSpMkLst>
        </pc:grpChg>
        <pc:graphicFrameChg chg="add mod">
          <ac:chgData name="Benoît PARTHOENS" userId="9031a2a7-ac8f-49c7-95a7-c1fef42fac6e" providerId="ADAL" clId="{689084E9-03A7-43E7-A2EB-922A1F7D779B}" dt="2022-02-13T12:02:35.317" v="278"/>
          <ac:graphicFrameMkLst>
            <pc:docMk/>
            <pc:sldMk cId="1445364491" sldId="321"/>
            <ac:graphicFrameMk id="6" creationId="{388FF1A3-40B1-44B0-A23F-50A1E02A73E4}"/>
          </ac:graphicFrameMkLst>
        </pc:graphicFrameChg>
        <pc:picChg chg="add">
          <ac:chgData name="Benoît PARTHOENS" userId="9031a2a7-ac8f-49c7-95a7-c1fef42fac6e" providerId="ADAL" clId="{689084E9-03A7-43E7-A2EB-922A1F7D779B}" dt="2022-02-13T12:02:08.857" v="275" actId="26606"/>
          <ac:picMkLst>
            <pc:docMk/>
            <pc:sldMk cId="1445364491" sldId="321"/>
            <ac:picMk id="7" creationId="{0D2B7E4D-E9A3-46FA-B541-55477B5BB67E}"/>
          </ac:picMkLst>
        </pc:picChg>
      </pc:sldChg>
      <pc:sldChg chg="addSp delSp modSp mod setBg">
        <pc:chgData name="Benoît PARTHOENS" userId="9031a2a7-ac8f-49c7-95a7-c1fef42fac6e" providerId="ADAL" clId="{689084E9-03A7-43E7-A2EB-922A1F7D779B}" dt="2022-02-13T12:02:48.547" v="279" actId="26606"/>
        <pc:sldMkLst>
          <pc:docMk/>
          <pc:sldMk cId="2317513867" sldId="322"/>
        </pc:sldMkLst>
        <pc:spChg chg="mod">
          <ac:chgData name="Benoît PARTHOENS" userId="9031a2a7-ac8f-49c7-95a7-c1fef42fac6e" providerId="ADAL" clId="{689084E9-03A7-43E7-A2EB-922A1F7D779B}" dt="2022-02-13T12:02:48.547" v="279" actId="26606"/>
          <ac:spMkLst>
            <pc:docMk/>
            <pc:sldMk cId="2317513867" sldId="322"/>
            <ac:spMk id="2" creationId="{72BA76F9-2FCC-43A4-8DAE-1F0A9AD136F8}"/>
          </ac:spMkLst>
        </pc:spChg>
        <pc:spChg chg="del">
          <ac:chgData name="Benoît PARTHOENS" userId="9031a2a7-ac8f-49c7-95a7-c1fef42fac6e" providerId="ADAL" clId="{689084E9-03A7-43E7-A2EB-922A1F7D779B}" dt="2022-02-13T12:02:48.547" v="279" actId="26606"/>
          <ac:spMkLst>
            <pc:docMk/>
            <pc:sldMk cId="2317513867" sldId="322"/>
            <ac:spMk id="3" creationId="{98CA6A18-5911-47EB-B553-1CD65C0ECBAD}"/>
          </ac:spMkLst>
        </pc:spChg>
        <pc:spChg chg="mod">
          <ac:chgData name="Benoît PARTHOENS" userId="9031a2a7-ac8f-49c7-95a7-c1fef42fac6e" providerId="ADAL" clId="{689084E9-03A7-43E7-A2EB-922A1F7D779B}" dt="2022-02-13T12:02:48.547" v="279" actId="26606"/>
          <ac:spMkLst>
            <pc:docMk/>
            <pc:sldMk cId="2317513867" sldId="322"/>
            <ac:spMk id="4" creationId="{3B316971-C0A1-437B-BB13-99081EAE011D}"/>
          </ac:spMkLst>
        </pc:spChg>
        <pc:spChg chg="add">
          <ac:chgData name="Benoît PARTHOENS" userId="9031a2a7-ac8f-49c7-95a7-c1fef42fac6e" providerId="ADAL" clId="{689084E9-03A7-43E7-A2EB-922A1F7D779B}" dt="2022-02-13T12:02:48.547" v="279" actId="26606"/>
          <ac:spMkLst>
            <pc:docMk/>
            <pc:sldMk cId="2317513867" sldId="322"/>
            <ac:spMk id="11" creationId="{2B566528-1B12-4246-9431-5C2D7D081168}"/>
          </ac:spMkLst>
        </pc:spChg>
        <pc:spChg chg="add">
          <ac:chgData name="Benoît PARTHOENS" userId="9031a2a7-ac8f-49c7-95a7-c1fef42fac6e" providerId="ADAL" clId="{689084E9-03A7-43E7-A2EB-922A1F7D779B}" dt="2022-02-13T12:02:48.547" v="279" actId="26606"/>
          <ac:spMkLst>
            <pc:docMk/>
            <pc:sldMk cId="2317513867" sldId="322"/>
            <ac:spMk id="13" creationId="{D3F51FEB-38FB-4F6C-9F7B-2F2AFAB65463}"/>
          </ac:spMkLst>
        </pc:spChg>
        <pc:spChg chg="add">
          <ac:chgData name="Benoît PARTHOENS" userId="9031a2a7-ac8f-49c7-95a7-c1fef42fac6e" providerId="ADAL" clId="{689084E9-03A7-43E7-A2EB-922A1F7D779B}" dt="2022-02-13T12:02:48.547" v="279" actId="26606"/>
          <ac:spMkLst>
            <pc:docMk/>
            <pc:sldMk cId="2317513867" sldId="322"/>
            <ac:spMk id="15" creationId="{1E547BA6-BAE0-43BB-A7CA-60F69CE252F0}"/>
          </ac:spMkLst>
        </pc:spChg>
        <pc:grpChg chg="add">
          <ac:chgData name="Benoît PARTHOENS" userId="9031a2a7-ac8f-49c7-95a7-c1fef42fac6e" providerId="ADAL" clId="{689084E9-03A7-43E7-A2EB-922A1F7D779B}" dt="2022-02-13T12:02:48.547" v="279" actId="26606"/>
          <ac:grpSpMkLst>
            <pc:docMk/>
            <pc:sldMk cId="2317513867" sldId="322"/>
            <ac:grpSpMk id="17" creationId="{07EAA094-9CF6-4695-958A-33D9BCAA9474}"/>
          </ac:grpSpMkLst>
        </pc:grpChg>
        <pc:graphicFrameChg chg="add">
          <ac:chgData name="Benoît PARTHOENS" userId="9031a2a7-ac8f-49c7-95a7-c1fef42fac6e" providerId="ADAL" clId="{689084E9-03A7-43E7-A2EB-922A1F7D779B}" dt="2022-02-13T12:02:48.547" v="279" actId="26606"/>
          <ac:graphicFrameMkLst>
            <pc:docMk/>
            <pc:sldMk cId="2317513867" sldId="322"/>
            <ac:graphicFrameMk id="6" creationId="{69E28588-8FBD-414B-AF2E-34AB60FE8A92}"/>
          </ac:graphicFrameMkLst>
        </pc:graphicFrameChg>
        <pc:picChg chg="add">
          <ac:chgData name="Benoît PARTHOENS" userId="9031a2a7-ac8f-49c7-95a7-c1fef42fac6e" providerId="ADAL" clId="{689084E9-03A7-43E7-A2EB-922A1F7D779B}" dt="2022-02-13T12:02:48.547" v="279" actId="26606"/>
          <ac:picMkLst>
            <pc:docMk/>
            <pc:sldMk cId="2317513867" sldId="322"/>
            <ac:picMk id="7" creationId="{E822007C-8BC0-40E5-9245-15352A5B29E4}"/>
          </ac:picMkLst>
        </pc:picChg>
      </pc:sldChg>
      <pc:sldChg chg="addSp delSp modSp mod setBg">
        <pc:chgData name="Benoît PARTHOENS" userId="9031a2a7-ac8f-49c7-95a7-c1fef42fac6e" providerId="ADAL" clId="{689084E9-03A7-43E7-A2EB-922A1F7D779B}" dt="2022-02-13T12:02:57.898" v="280" actId="26606"/>
        <pc:sldMkLst>
          <pc:docMk/>
          <pc:sldMk cId="2128311250" sldId="323"/>
        </pc:sldMkLst>
        <pc:spChg chg="mod">
          <ac:chgData name="Benoît PARTHOENS" userId="9031a2a7-ac8f-49c7-95a7-c1fef42fac6e" providerId="ADAL" clId="{689084E9-03A7-43E7-A2EB-922A1F7D779B}" dt="2022-02-13T12:02:57.898" v="280" actId="26606"/>
          <ac:spMkLst>
            <pc:docMk/>
            <pc:sldMk cId="2128311250" sldId="323"/>
            <ac:spMk id="2" creationId="{72BA76F9-2FCC-43A4-8DAE-1F0A9AD136F8}"/>
          </ac:spMkLst>
        </pc:spChg>
        <pc:spChg chg="del">
          <ac:chgData name="Benoît PARTHOENS" userId="9031a2a7-ac8f-49c7-95a7-c1fef42fac6e" providerId="ADAL" clId="{689084E9-03A7-43E7-A2EB-922A1F7D779B}" dt="2022-02-13T12:02:57.898" v="280" actId="26606"/>
          <ac:spMkLst>
            <pc:docMk/>
            <pc:sldMk cId="2128311250" sldId="323"/>
            <ac:spMk id="3" creationId="{98CA6A18-5911-47EB-B553-1CD65C0ECBAD}"/>
          </ac:spMkLst>
        </pc:spChg>
        <pc:spChg chg="mod">
          <ac:chgData name="Benoît PARTHOENS" userId="9031a2a7-ac8f-49c7-95a7-c1fef42fac6e" providerId="ADAL" clId="{689084E9-03A7-43E7-A2EB-922A1F7D779B}" dt="2022-02-13T12:02:57.898" v="280" actId="26606"/>
          <ac:spMkLst>
            <pc:docMk/>
            <pc:sldMk cId="2128311250" sldId="323"/>
            <ac:spMk id="4" creationId="{A031DF64-523A-4CC9-95BA-58F9F177F503}"/>
          </ac:spMkLst>
        </pc:spChg>
        <pc:spChg chg="add">
          <ac:chgData name="Benoît PARTHOENS" userId="9031a2a7-ac8f-49c7-95a7-c1fef42fac6e" providerId="ADAL" clId="{689084E9-03A7-43E7-A2EB-922A1F7D779B}" dt="2022-02-13T12:02:57.898" v="280" actId="26606"/>
          <ac:spMkLst>
            <pc:docMk/>
            <pc:sldMk cId="2128311250" sldId="323"/>
            <ac:spMk id="11" creationId="{2B566528-1B12-4246-9431-5C2D7D081168}"/>
          </ac:spMkLst>
        </pc:spChg>
        <pc:spChg chg="add">
          <ac:chgData name="Benoît PARTHOENS" userId="9031a2a7-ac8f-49c7-95a7-c1fef42fac6e" providerId="ADAL" clId="{689084E9-03A7-43E7-A2EB-922A1F7D779B}" dt="2022-02-13T12:02:57.898" v="280" actId="26606"/>
          <ac:spMkLst>
            <pc:docMk/>
            <pc:sldMk cId="2128311250" sldId="323"/>
            <ac:spMk id="13" creationId="{D3F51FEB-38FB-4F6C-9F7B-2F2AFAB65463}"/>
          </ac:spMkLst>
        </pc:spChg>
        <pc:spChg chg="add">
          <ac:chgData name="Benoît PARTHOENS" userId="9031a2a7-ac8f-49c7-95a7-c1fef42fac6e" providerId="ADAL" clId="{689084E9-03A7-43E7-A2EB-922A1F7D779B}" dt="2022-02-13T12:02:57.898" v="280" actId="26606"/>
          <ac:spMkLst>
            <pc:docMk/>
            <pc:sldMk cId="2128311250" sldId="323"/>
            <ac:spMk id="15" creationId="{1E547BA6-BAE0-43BB-A7CA-60F69CE252F0}"/>
          </ac:spMkLst>
        </pc:spChg>
        <pc:grpChg chg="add">
          <ac:chgData name="Benoît PARTHOENS" userId="9031a2a7-ac8f-49c7-95a7-c1fef42fac6e" providerId="ADAL" clId="{689084E9-03A7-43E7-A2EB-922A1F7D779B}" dt="2022-02-13T12:02:57.898" v="280" actId="26606"/>
          <ac:grpSpMkLst>
            <pc:docMk/>
            <pc:sldMk cId="2128311250" sldId="323"/>
            <ac:grpSpMk id="17" creationId="{07EAA094-9CF6-4695-958A-33D9BCAA9474}"/>
          </ac:grpSpMkLst>
        </pc:grpChg>
        <pc:graphicFrameChg chg="add">
          <ac:chgData name="Benoît PARTHOENS" userId="9031a2a7-ac8f-49c7-95a7-c1fef42fac6e" providerId="ADAL" clId="{689084E9-03A7-43E7-A2EB-922A1F7D779B}" dt="2022-02-13T12:02:57.898" v="280" actId="26606"/>
          <ac:graphicFrameMkLst>
            <pc:docMk/>
            <pc:sldMk cId="2128311250" sldId="323"/>
            <ac:graphicFrameMk id="6" creationId="{D98C201A-30BB-4A82-B2B0-7DF5A27236A0}"/>
          </ac:graphicFrameMkLst>
        </pc:graphicFrameChg>
        <pc:picChg chg="add">
          <ac:chgData name="Benoît PARTHOENS" userId="9031a2a7-ac8f-49c7-95a7-c1fef42fac6e" providerId="ADAL" clId="{689084E9-03A7-43E7-A2EB-922A1F7D779B}" dt="2022-02-13T12:02:57.898" v="280" actId="26606"/>
          <ac:picMkLst>
            <pc:docMk/>
            <pc:sldMk cId="2128311250" sldId="323"/>
            <ac:picMk id="7" creationId="{4F68BE72-D528-4075-BBD6-923A81CECADE}"/>
          </ac:picMkLst>
        </pc:picChg>
      </pc:sldChg>
      <pc:sldChg chg="addSp delSp modSp mod setBg">
        <pc:chgData name="Benoît PARTHOENS" userId="9031a2a7-ac8f-49c7-95a7-c1fef42fac6e" providerId="ADAL" clId="{689084E9-03A7-43E7-A2EB-922A1F7D779B}" dt="2022-02-19T18:39:22.680" v="388" actId="26606"/>
        <pc:sldMkLst>
          <pc:docMk/>
          <pc:sldMk cId="512737759" sldId="325"/>
        </pc:sldMkLst>
        <pc:spChg chg="mod">
          <ac:chgData name="Benoît PARTHOENS" userId="9031a2a7-ac8f-49c7-95a7-c1fef42fac6e" providerId="ADAL" clId="{689084E9-03A7-43E7-A2EB-922A1F7D779B}" dt="2022-02-19T18:39:22.680" v="388" actId="26606"/>
          <ac:spMkLst>
            <pc:docMk/>
            <pc:sldMk cId="512737759" sldId="325"/>
            <ac:spMk id="2" creationId="{466E45CE-F742-4294-977D-5A449EC5136E}"/>
          </ac:spMkLst>
        </pc:spChg>
        <pc:spChg chg="del">
          <ac:chgData name="Benoît PARTHOENS" userId="9031a2a7-ac8f-49c7-95a7-c1fef42fac6e" providerId="ADAL" clId="{689084E9-03A7-43E7-A2EB-922A1F7D779B}" dt="2022-02-19T18:39:22.680" v="388" actId="26606"/>
          <ac:spMkLst>
            <pc:docMk/>
            <pc:sldMk cId="512737759" sldId="325"/>
            <ac:spMk id="3" creationId="{79CA90EB-0850-40E3-A6CC-DD79A58A565A}"/>
          </ac:spMkLst>
        </pc:spChg>
        <pc:spChg chg="mod">
          <ac:chgData name="Benoît PARTHOENS" userId="9031a2a7-ac8f-49c7-95a7-c1fef42fac6e" providerId="ADAL" clId="{689084E9-03A7-43E7-A2EB-922A1F7D779B}" dt="2022-02-19T18:39:22.680" v="388" actId="26606"/>
          <ac:spMkLst>
            <pc:docMk/>
            <pc:sldMk cId="512737759" sldId="325"/>
            <ac:spMk id="4" creationId="{0154D92F-99EC-4930-A1F3-0F3055170687}"/>
          </ac:spMkLst>
        </pc:spChg>
        <pc:spChg chg="add">
          <ac:chgData name="Benoît PARTHOENS" userId="9031a2a7-ac8f-49c7-95a7-c1fef42fac6e" providerId="ADAL" clId="{689084E9-03A7-43E7-A2EB-922A1F7D779B}" dt="2022-02-19T18:39:22.680" v="388" actId="26606"/>
          <ac:spMkLst>
            <pc:docMk/>
            <pc:sldMk cId="512737759" sldId="325"/>
            <ac:spMk id="10" creationId="{BACC6370-2D7E-4714-9D71-7542949D7D5D}"/>
          </ac:spMkLst>
        </pc:spChg>
        <pc:spChg chg="add">
          <ac:chgData name="Benoît PARTHOENS" userId="9031a2a7-ac8f-49c7-95a7-c1fef42fac6e" providerId="ADAL" clId="{689084E9-03A7-43E7-A2EB-922A1F7D779B}" dt="2022-02-19T18:39:22.680" v="388" actId="26606"/>
          <ac:spMkLst>
            <pc:docMk/>
            <pc:sldMk cId="512737759" sldId="325"/>
            <ac:spMk id="12" creationId="{256B2C21-A230-48C0-8DF1-C46611373C44}"/>
          </ac:spMkLst>
        </pc:spChg>
        <pc:spChg chg="add">
          <ac:chgData name="Benoît PARTHOENS" userId="9031a2a7-ac8f-49c7-95a7-c1fef42fac6e" providerId="ADAL" clId="{689084E9-03A7-43E7-A2EB-922A1F7D779B}" dt="2022-02-19T18:39:22.680" v="388" actId="26606"/>
          <ac:spMkLst>
            <pc:docMk/>
            <pc:sldMk cId="512737759" sldId="325"/>
            <ac:spMk id="14" creationId="{3847E18C-932D-4C95-AABA-FEC7C9499AD7}"/>
          </ac:spMkLst>
        </pc:spChg>
        <pc:spChg chg="add">
          <ac:chgData name="Benoît PARTHOENS" userId="9031a2a7-ac8f-49c7-95a7-c1fef42fac6e" providerId="ADAL" clId="{689084E9-03A7-43E7-A2EB-922A1F7D779B}" dt="2022-02-19T18:39:22.680" v="388" actId="26606"/>
          <ac:spMkLst>
            <pc:docMk/>
            <pc:sldMk cId="512737759" sldId="325"/>
            <ac:spMk id="16" creationId="{3150CB11-0C61-439E-910F-5787759E72A0}"/>
          </ac:spMkLst>
        </pc:spChg>
        <pc:spChg chg="add">
          <ac:chgData name="Benoît PARTHOENS" userId="9031a2a7-ac8f-49c7-95a7-c1fef42fac6e" providerId="ADAL" clId="{689084E9-03A7-43E7-A2EB-922A1F7D779B}" dt="2022-02-19T18:39:22.680" v="388" actId="26606"/>
          <ac:spMkLst>
            <pc:docMk/>
            <pc:sldMk cId="512737759" sldId="325"/>
            <ac:spMk id="18" creationId="{43F8A58B-5155-44CE-A5FF-7647B47D0A7A}"/>
          </ac:spMkLst>
        </pc:spChg>
        <pc:spChg chg="add">
          <ac:chgData name="Benoît PARTHOENS" userId="9031a2a7-ac8f-49c7-95a7-c1fef42fac6e" providerId="ADAL" clId="{689084E9-03A7-43E7-A2EB-922A1F7D779B}" dt="2022-02-19T18:39:22.680" v="388" actId="26606"/>
          <ac:spMkLst>
            <pc:docMk/>
            <pc:sldMk cId="512737759" sldId="325"/>
            <ac:spMk id="20" creationId="{443F2ACA-E6D6-4028-82DD-F03C262D5DE6}"/>
          </ac:spMkLst>
        </pc:spChg>
        <pc:graphicFrameChg chg="add">
          <ac:chgData name="Benoît PARTHOENS" userId="9031a2a7-ac8f-49c7-95a7-c1fef42fac6e" providerId="ADAL" clId="{689084E9-03A7-43E7-A2EB-922A1F7D779B}" dt="2022-02-19T18:39:22.680" v="388" actId="26606"/>
          <ac:graphicFrameMkLst>
            <pc:docMk/>
            <pc:sldMk cId="512737759" sldId="325"/>
            <ac:graphicFrameMk id="6" creationId="{3524DB10-608D-4CC2-A44A-C344CFF270A9}"/>
          </ac:graphicFrameMkLst>
        </pc:graphicFrameChg>
      </pc:sldChg>
      <pc:sldChg chg="addSp delSp modSp mod setBg">
        <pc:chgData name="Benoît PARTHOENS" userId="9031a2a7-ac8f-49c7-95a7-c1fef42fac6e" providerId="ADAL" clId="{689084E9-03A7-43E7-A2EB-922A1F7D779B}" dt="2022-02-19T18:39:43.424" v="389" actId="26606"/>
        <pc:sldMkLst>
          <pc:docMk/>
          <pc:sldMk cId="2788673025" sldId="326"/>
        </pc:sldMkLst>
        <pc:spChg chg="mod">
          <ac:chgData name="Benoît PARTHOENS" userId="9031a2a7-ac8f-49c7-95a7-c1fef42fac6e" providerId="ADAL" clId="{689084E9-03A7-43E7-A2EB-922A1F7D779B}" dt="2022-02-19T18:39:43.424" v="389" actId="26606"/>
          <ac:spMkLst>
            <pc:docMk/>
            <pc:sldMk cId="2788673025" sldId="326"/>
            <ac:spMk id="2" creationId="{9E1AF8C8-FC64-4482-8BD4-5B23F89EA19F}"/>
          </ac:spMkLst>
        </pc:spChg>
        <pc:spChg chg="del">
          <ac:chgData name="Benoît PARTHOENS" userId="9031a2a7-ac8f-49c7-95a7-c1fef42fac6e" providerId="ADAL" clId="{689084E9-03A7-43E7-A2EB-922A1F7D779B}" dt="2022-02-19T18:39:43.424" v="389" actId="26606"/>
          <ac:spMkLst>
            <pc:docMk/>
            <pc:sldMk cId="2788673025" sldId="326"/>
            <ac:spMk id="3" creationId="{7DC4C533-36EF-4BF1-944C-43984D698D00}"/>
          </ac:spMkLst>
        </pc:spChg>
        <pc:spChg chg="mod">
          <ac:chgData name="Benoît PARTHOENS" userId="9031a2a7-ac8f-49c7-95a7-c1fef42fac6e" providerId="ADAL" clId="{689084E9-03A7-43E7-A2EB-922A1F7D779B}" dt="2022-02-19T18:39:43.424" v="389" actId="26606"/>
          <ac:spMkLst>
            <pc:docMk/>
            <pc:sldMk cId="2788673025" sldId="326"/>
            <ac:spMk id="4" creationId="{69FB4F87-B641-4DF8-BB98-E89CD4EBB28C}"/>
          </ac:spMkLst>
        </pc:spChg>
        <pc:spChg chg="add">
          <ac:chgData name="Benoît PARTHOENS" userId="9031a2a7-ac8f-49c7-95a7-c1fef42fac6e" providerId="ADAL" clId="{689084E9-03A7-43E7-A2EB-922A1F7D779B}" dt="2022-02-19T18:39:43.424" v="389" actId="26606"/>
          <ac:spMkLst>
            <pc:docMk/>
            <pc:sldMk cId="2788673025" sldId="326"/>
            <ac:spMk id="10" creationId="{BACC6370-2D7E-4714-9D71-7542949D7D5D}"/>
          </ac:spMkLst>
        </pc:spChg>
        <pc:spChg chg="add">
          <ac:chgData name="Benoît PARTHOENS" userId="9031a2a7-ac8f-49c7-95a7-c1fef42fac6e" providerId="ADAL" clId="{689084E9-03A7-43E7-A2EB-922A1F7D779B}" dt="2022-02-19T18:39:43.424" v="389" actId="26606"/>
          <ac:spMkLst>
            <pc:docMk/>
            <pc:sldMk cId="2788673025" sldId="326"/>
            <ac:spMk id="12" creationId="{256B2C21-A230-48C0-8DF1-C46611373C44}"/>
          </ac:spMkLst>
        </pc:spChg>
        <pc:spChg chg="add">
          <ac:chgData name="Benoît PARTHOENS" userId="9031a2a7-ac8f-49c7-95a7-c1fef42fac6e" providerId="ADAL" clId="{689084E9-03A7-43E7-A2EB-922A1F7D779B}" dt="2022-02-19T18:39:43.424" v="389" actId="26606"/>
          <ac:spMkLst>
            <pc:docMk/>
            <pc:sldMk cId="2788673025" sldId="326"/>
            <ac:spMk id="14" creationId="{3847E18C-932D-4C95-AABA-FEC7C9499AD7}"/>
          </ac:spMkLst>
        </pc:spChg>
        <pc:spChg chg="add">
          <ac:chgData name="Benoît PARTHOENS" userId="9031a2a7-ac8f-49c7-95a7-c1fef42fac6e" providerId="ADAL" clId="{689084E9-03A7-43E7-A2EB-922A1F7D779B}" dt="2022-02-19T18:39:43.424" v="389" actId="26606"/>
          <ac:spMkLst>
            <pc:docMk/>
            <pc:sldMk cId="2788673025" sldId="326"/>
            <ac:spMk id="16" creationId="{3150CB11-0C61-439E-910F-5787759E72A0}"/>
          </ac:spMkLst>
        </pc:spChg>
        <pc:spChg chg="add">
          <ac:chgData name="Benoît PARTHOENS" userId="9031a2a7-ac8f-49c7-95a7-c1fef42fac6e" providerId="ADAL" clId="{689084E9-03A7-43E7-A2EB-922A1F7D779B}" dt="2022-02-19T18:39:43.424" v="389" actId="26606"/>
          <ac:spMkLst>
            <pc:docMk/>
            <pc:sldMk cId="2788673025" sldId="326"/>
            <ac:spMk id="18" creationId="{43F8A58B-5155-44CE-A5FF-7647B47D0A7A}"/>
          </ac:spMkLst>
        </pc:spChg>
        <pc:spChg chg="add">
          <ac:chgData name="Benoît PARTHOENS" userId="9031a2a7-ac8f-49c7-95a7-c1fef42fac6e" providerId="ADAL" clId="{689084E9-03A7-43E7-A2EB-922A1F7D779B}" dt="2022-02-19T18:39:43.424" v="389" actId="26606"/>
          <ac:spMkLst>
            <pc:docMk/>
            <pc:sldMk cId="2788673025" sldId="326"/>
            <ac:spMk id="20" creationId="{443F2ACA-E6D6-4028-82DD-F03C262D5DE6}"/>
          </ac:spMkLst>
        </pc:spChg>
        <pc:graphicFrameChg chg="add">
          <ac:chgData name="Benoît PARTHOENS" userId="9031a2a7-ac8f-49c7-95a7-c1fef42fac6e" providerId="ADAL" clId="{689084E9-03A7-43E7-A2EB-922A1F7D779B}" dt="2022-02-19T18:39:43.424" v="389" actId="26606"/>
          <ac:graphicFrameMkLst>
            <pc:docMk/>
            <pc:sldMk cId="2788673025" sldId="326"/>
            <ac:graphicFrameMk id="6" creationId="{5B2714CC-0DB6-4BE5-AEE4-C44E62B61B26}"/>
          </ac:graphicFrameMkLst>
        </pc:graphicFrameChg>
      </pc:sldChg>
      <pc:sldChg chg="addSp delSp modSp mod setBg delAnim modAnim modNotesTx">
        <pc:chgData name="Benoît PARTHOENS" userId="9031a2a7-ac8f-49c7-95a7-c1fef42fac6e" providerId="ADAL" clId="{689084E9-03A7-43E7-A2EB-922A1F7D779B}" dt="2022-02-19T18:40:49.581" v="405" actId="20577"/>
        <pc:sldMkLst>
          <pc:docMk/>
          <pc:sldMk cId="807434174" sldId="327"/>
        </pc:sldMkLst>
        <pc:spChg chg="mod">
          <ac:chgData name="Benoît PARTHOENS" userId="9031a2a7-ac8f-49c7-95a7-c1fef42fac6e" providerId="ADAL" clId="{689084E9-03A7-43E7-A2EB-922A1F7D779B}" dt="2022-02-19T18:40:29.621" v="401" actId="1076"/>
          <ac:spMkLst>
            <pc:docMk/>
            <pc:sldMk cId="807434174" sldId="327"/>
            <ac:spMk id="2" creationId="{5327D721-184C-4582-8F3B-F38047082C4B}"/>
          </ac:spMkLst>
        </pc:spChg>
        <pc:spChg chg="mod">
          <ac:chgData name="Benoît PARTHOENS" userId="9031a2a7-ac8f-49c7-95a7-c1fef42fac6e" providerId="ADAL" clId="{689084E9-03A7-43E7-A2EB-922A1F7D779B}" dt="2022-02-19T18:40:21.868" v="397" actId="26606"/>
          <ac:spMkLst>
            <pc:docMk/>
            <pc:sldMk cId="807434174" sldId="327"/>
            <ac:spMk id="3" creationId="{C6A3DFEA-6A11-4329-8D1B-CDD58C061A2A}"/>
          </ac:spMkLst>
        </pc:spChg>
        <pc:spChg chg="del">
          <ac:chgData name="Benoît PARTHOENS" userId="9031a2a7-ac8f-49c7-95a7-c1fef42fac6e" providerId="ADAL" clId="{689084E9-03A7-43E7-A2EB-922A1F7D779B}" dt="2022-02-19T18:40:11.095" v="396" actId="21"/>
          <ac:spMkLst>
            <pc:docMk/>
            <pc:sldMk cId="807434174" sldId="327"/>
            <ac:spMk id="4" creationId="{6D6E5E1E-8051-4D9B-89E3-17384EB2132E}"/>
          </ac:spMkLst>
        </pc:spChg>
        <pc:spChg chg="del">
          <ac:chgData name="Benoît PARTHOENS" userId="9031a2a7-ac8f-49c7-95a7-c1fef42fac6e" providerId="ADAL" clId="{689084E9-03A7-43E7-A2EB-922A1F7D779B}" dt="2022-02-19T18:40:11.095" v="396" actId="21"/>
          <ac:spMkLst>
            <pc:docMk/>
            <pc:sldMk cId="807434174" sldId="327"/>
            <ac:spMk id="5" creationId="{1B2EC1CF-C0C2-4E4E-8FC1-A2E0BA0CCFF5}"/>
          </ac:spMkLst>
        </pc:spChg>
        <pc:spChg chg="del">
          <ac:chgData name="Benoît PARTHOENS" userId="9031a2a7-ac8f-49c7-95a7-c1fef42fac6e" providerId="ADAL" clId="{689084E9-03A7-43E7-A2EB-922A1F7D779B}" dt="2022-02-19T18:40:11.095" v="396" actId="21"/>
          <ac:spMkLst>
            <pc:docMk/>
            <pc:sldMk cId="807434174" sldId="327"/>
            <ac:spMk id="6" creationId="{D052E782-C338-44BA-A7B7-C6D9ED4451BD}"/>
          </ac:spMkLst>
        </pc:spChg>
        <pc:spChg chg="add">
          <ac:chgData name="Benoît PARTHOENS" userId="9031a2a7-ac8f-49c7-95a7-c1fef42fac6e" providerId="ADAL" clId="{689084E9-03A7-43E7-A2EB-922A1F7D779B}" dt="2022-02-19T18:40:21.868" v="397" actId="26606"/>
          <ac:spMkLst>
            <pc:docMk/>
            <pc:sldMk cId="807434174" sldId="327"/>
            <ac:spMk id="7" creationId="{577D6B2E-37A3-429E-A37C-F30ED6487282}"/>
          </ac:spMkLst>
        </pc:spChg>
        <pc:spChg chg="add">
          <ac:chgData name="Benoît PARTHOENS" userId="9031a2a7-ac8f-49c7-95a7-c1fef42fac6e" providerId="ADAL" clId="{689084E9-03A7-43E7-A2EB-922A1F7D779B}" dt="2022-02-19T18:40:21.868" v="397" actId="26606"/>
          <ac:spMkLst>
            <pc:docMk/>
            <pc:sldMk cId="807434174" sldId="327"/>
            <ac:spMk id="10" creationId="{5CEAD642-85CF-4750-8432-7C80C901F001}"/>
          </ac:spMkLst>
        </pc:spChg>
        <pc:spChg chg="add">
          <ac:chgData name="Benoît PARTHOENS" userId="9031a2a7-ac8f-49c7-95a7-c1fef42fac6e" providerId="ADAL" clId="{689084E9-03A7-43E7-A2EB-922A1F7D779B}" dt="2022-02-19T18:40:21.868" v="397" actId="26606"/>
          <ac:spMkLst>
            <pc:docMk/>
            <pc:sldMk cId="807434174" sldId="327"/>
            <ac:spMk id="11" creationId="{730D8B3B-9B80-4025-B934-26DC7D7CD231}"/>
          </ac:spMkLst>
        </pc:spChg>
        <pc:spChg chg="add">
          <ac:chgData name="Benoît PARTHOENS" userId="9031a2a7-ac8f-49c7-95a7-c1fef42fac6e" providerId="ADAL" clId="{689084E9-03A7-43E7-A2EB-922A1F7D779B}" dt="2022-02-19T18:40:21.868" v="397" actId="26606"/>
          <ac:spMkLst>
            <pc:docMk/>
            <pc:sldMk cId="807434174" sldId="327"/>
            <ac:spMk id="12" creationId="{FA33EEAE-15D5-4119-8C1E-89D943F911EF}"/>
          </ac:spMkLst>
        </pc:spChg>
        <pc:spChg chg="del">
          <ac:chgData name="Benoît PARTHOENS" userId="9031a2a7-ac8f-49c7-95a7-c1fef42fac6e" providerId="ADAL" clId="{689084E9-03A7-43E7-A2EB-922A1F7D779B}" dt="2022-02-19T18:40:11.095" v="396" actId="21"/>
          <ac:spMkLst>
            <pc:docMk/>
            <pc:sldMk cId="807434174" sldId="327"/>
            <ac:spMk id="13" creationId="{5E402240-34F3-4CFE-ACE1-DF4810870AF4}"/>
          </ac:spMkLst>
        </pc:spChg>
        <pc:spChg chg="del">
          <ac:chgData name="Benoît PARTHOENS" userId="9031a2a7-ac8f-49c7-95a7-c1fef42fac6e" providerId="ADAL" clId="{689084E9-03A7-43E7-A2EB-922A1F7D779B}" dt="2022-02-19T18:40:11.095" v="396" actId="21"/>
          <ac:spMkLst>
            <pc:docMk/>
            <pc:sldMk cId="807434174" sldId="327"/>
            <ac:spMk id="14" creationId="{382CA4B8-3777-4805-81D8-BC038766FEE3}"/>
          </ac:spMkLst>
        </pc:spChg>
        <pc:spChg chg="add">
          <ac:chgData name="Benoît PARTHOENS" userId="9031a2a7-ac8f-49c7-95a7-c1fef42fac6e" providerId="ADAL" clId="{689084E9-03A7-43E7-A2EB-922A1F7D779B}" dt="2022-02-19T18:40:21.868" v="397" actId="26606"/>
          <ac:spMkLst>
            <pc:docMk/>
            <pc:sldMk cId="807434174" sldId="327"/>
            <ac:spMk id="16" creationId="{1064D5D5-227B-4F66-9AEA-46F570E793BD}"/>
          </ac:spMkLst>
        </pc:spChg>
        <pc:spChg chg="add">
          <ac:chgData name="Benoît PARTHOENS" userId="9031a2a7-ac8f-49c7-95a7-c1fef42fac6e" providerId="ADAL" clId="{689084E9-03A7-43E7-A2EB-922A1F7D779B}" dt="2022-02-19T18:40:21.868" v="397" actId="26606"/>
          <ac:spMkLst>
            <pc:docMk/>
            <pc:sldMk cId="807434174" sldId="327"/>
            <ac:spMk id="18" creationId="{646B67A4-D328-4747-A82B-65E84FA46368}"/>
          </ac:spMkLst>
        </pc:spChg>
        <pc:spChg chg="add mod">
          <ac:chgData name="Benoît PARTHOENS" userId="9031a2a7-ac8f-49c7-95a7-c1fef42fac6e" providerId="ADAL" clId="{689084E9-03A7-43E7-A2EB-922A1F7D779B}" dt="2022-02-19T18:40:33.118" v="403" actId="1076"/>
          <ac:spMkLst>
            <pc:docMk/>
            <pc:sldMk cId="807434174" sldId="327"/>
            <ac:spMk id="19" creationId="{627DA9F9-BA78-4F52-87A7-47F4925EB053}"/>
          </ac:spMkLst>
        </pc:spChg>
        <pc:spChg chg="add">
          <ac:chgData name="Benoît PARTHOENS" userId="9031a2a7-ac8f-49c7-95a7-c1fef42fac6e" providerId="ADAL" clId="{689084E9-03A7-43E7-A2EB-922A1F7D779B}" dt="2022-02-19T18:40:21.868" v="397" actId="26606"/>
          <ac:spMkLst>
            <pc:docMk/>
            <pc:sldMk cId="807434174" sldId="327"/>
            <ac:spMk id="20" creationId="{B5A1B09C-1565-46F8-B70F-621C5EB48A09}"/>
          </ac:spMkLst>
        </pc:spChg>
        <pc:spChg chg="add mod">
          <ac:chgData name="Benoît PARTHOENS" userId="9031a2a7-ac8f-49c7-95a7-c1fef42fac6e" providerId="ADAL" clId="{689084E9-03A7-43E7-A2EB-922A1F7D779B}" dt="2022-02-19T18:40:33.118" v="403" actId="1076"/>
          <ac:spMkLst>
            <pc:docMk/>
            <pc:sldMk cId="807434174" sldId="327"/>
            <ac:spMk id="21" creationId="{88183683-705F-4786-AA0E-0AFA645900F8}"/>
          </ac:spMkLst>
        </pc:spChg>
        <pc:spChg chg="add">
          <ac:chgData name="Benoît PARTHOENS" userId="9031a2a7-ac8f-49c7-95a7-c1fef42fac6e" providerId="ADAL" clId="{689084E9-03A7-43E7-A2EB-922A1F7D779B}" dt="2022-02-19T18:40:21.868" v="397" actId="26606"/>
          <ac:spMkLst>
            <pc:docMk/>
            <pc:sldMk cId="807434174" sldId="327"/>
            <ac:spMk id="22" creationId="{8C516CC8-80AC-446C-A56E-9F54B7210402}"/>
          </ac:spMkLst>
        </pc:spChg>
        <pc:spChg chg="add mod">
          <ac:chgData name="Benoît PARTHOENS" userId="9031a2a7-ac8f-49c7-95a7-c1fef42fac6e" providerId="ADAL" clId="{689084E9-03A7-43E7-A2EB-922A1F7D779B}" dt="2022-02-19T18:40:33.118" v="403" actId="1076"/>
          <ac:spMkLst>
            <pc:docMk/>
            <pc:sldMk cId="807434174" sldId="327"/>
            <ac:spMk id="23" creationId="{1DDE2750-CFE5-4B01-8A79-E51BB14B327C}"/>
          </ac:spMkLst>
        </pc:spChg>
        <pc:spChg chg="add mod">
          <ac:chgData name="Benoît PARTHOENS" userId="9031a2a7-ac8f-49c7-95a7-c1fef42fac6e" providerId="ADAL" clId="{689084E9-03A7-43E7-A2EB-922A1F7D779B}" dt="2022-02-19T18:40:33.118" v="403" actId="1076"/>
          <ac:spMkLst>
            <pc:docMk/>
            <pc:sldMk cId="807434174" sldId="327"/>
            <ac:spMk id="24" creationId="{B0CD28B8-898F-499A-BA23-B84614FD7A22}"/>
          </ac:spMkLst>
        </pc:spChg>
        <pc:spChg chg="add mod">
          <ac:chgData name="Benoît PARTHOENS" userId="9031a2a7-ac8f-49c7-95a7-c1fef42fac6e" providerId="ADAL" clId="{689084E9-03A7-43E7-A2EB-922A1F7D779B}" dt="2022-02-19T18:40:33.118" v="403" actId="1076"/>
          <ac:spMkLst>
            <pc:docMk/>
            <pc:sldMk cId="807434174" sldId="327"/>
            <ac:spMk id="27" creationId="{BB92BA8A-7EA6-4CC5-A3E7-739FEED668F4}"/>
          </ac:spMkLst>
        </pc:spChg>
        <pc:cxnChg chg="del mod">
          <ac:chgData name="Benoît PARTHOENS" userId="9031a2a7-ac8f-49c7-95a7-c1fef42fac6e" providerId="ADAL" clId="{689084E9-03A7-43E7-A2EB-922A1F7D779B}" dt="2022-02-19T18:40:11.095" v="396" actId="21"/>
          <ac:cxnSpMkLst>
            <pc:docMk/>
            <pc:sldMk cId="807434174" sldId="327"/>
            <ac:cxnSpMk id="8" creationId="{13E432D7-3B12-481D-A21F-3C03803A437E}"/>
          </ac:cxnSpMkLst>
        </pc:cxnChg>
        <pc:cxnChg chg="del mod">
          <ac:chgData name="Benoît PARTHOENS" userId="9031a2a7-ac8f-49c7-95a7-c1fef42fac6e" providerId="ADAL" clId="{689084E9-03A7-43E7-A2EB-922A1F7D779B}" dt="2022-02-19T18:40:11.095" v="396" actId="21"/>
          <ac:cxnSpMkLst>
            <pc:docMk/>
            <pc:sldMk cId="807434174" sldId="327"/>
            <ac:cxnSpMk id="9" creationId="{6DDA478C-D292-4EE9-8BE6-7AF7C3017516}"/>
          </ac:cxnSpMkLst>
        </pc:cxnChg>
        <pc:cxnChg chg="add mod">
          <ac:chgData name="Benoît PARTHOENS" userId="9031a2a7-ac8f-49c7-95a7-c1fef42fac6e" providerId="ADAL" clId="{689084E9-03A7-43E7-A2EB-922A1F7D779B}" dt="2022-02-19T18:40:33.118" v="403" actId="1076"/>
          <ac:cxnSpMkLst>
            <pc:docMk/>
            <pc:sldMk cId="807434174" sldId="327"/>
            <ac:cxnSpMk id="25" creationId="{12CAD1BA-C695-4A0D-A920-43EA5C87D89D}"/>
          </ac:cxnSpMkLst>
        </pc:cxnChg>
        <pc:cxnChg chg="add mod">
          <ac:chgData name="Benoît PARTHOENS" userId="9031a2a7-ac8f-49c7-95a7-c1fef42fac6e" providerId="ADAL" clId="{689084E9-03A7-43E7-A2EB-922A1F7D779B}" dt="2022-02-19T18:40:33.118" v="403" actId="1076"/>
          <ac:cxnSpMkLst>
            <pc:docMk/>
            <pc:sldMk cId="807434174" sldId="327"/>
            <ac:cxnSpMk id="26" creationId="{50A3110F-0069-42AF-A4A1-702A86AB25CF}"/>
          </ac:cxnSpMkLst>
        </pc:cxnChg>
      </pc:sldChg>
      <pc:sldChg chg="addSp modSp mod setBg">
        <pc:chgData name="Benoît PARTHOENS" userId="9031a2a7-ac8f-49c7-95a7-c1fef42fac6e" providerId="ADAL" clId="{689084E9-03A7-43E7-A2EB-922A1F7D779B}" dt="2022-02-19T18:33:02.939" v="339" actId="255"/>
        <pc:sldMkLst>
          <pc:docMk/>
          <pc:sldMk cId="2113006931" sldId="328"/>
        </pc:sldMkLst>
        <pc:spChg chg="mod">
          <ac:chgData name="Benoît PARTHOENS" userId="9031a2a7-ac8f-49c7-95a7-c1fef42fac6e" providerId="ADAL" clId="{689084E9-03A7-43E7-A2EB-922A1F7D779B}" dt="2022-02-19T18:32:52.575" v="338" actId="26606"/>
          <ac:spMkLst>
            <pc:docMk/>
            <pc:sldMk cId="2113006931" sldId="328"/>
            <ac:spMk id="2" creationId="{532B58A9-AC3B-49FB-8CD2-C40E12A6EB37}"/>
          </ac:spMkLst>
        </pc:spChg>
        <pc:spChg chg="mod">
          <ac:chgData name="Benoît PARTHOENS" userId="9031a2a7-ac8f-49c7-95a7-c1fef42fac6e" providerId="ADAL" clId="{689084E9-03A7-43E7-A2EB-922A1F7D779B}" dt="2022-02-19T18:33:02.939" v="339" actId="255"/>
          <ac:spMkLst>
            <pc:docMk/>
            <pc:sldMk cId="2113006931" sldId="328"/>
            <ac:spMk id="3" creationId="{257780AC-103F-4FFC-90B9-1C9E75F4808C}"/>
          </ac:spMkLst>
        </pc:spChg>
        <pc:spChg chg="mod">
          <ac:chgData name="Benoît PARTHOENS" userId="9031a2a7-ac8f-49c7-95a7-c1fef42fac6e" providerId="ADAL" clId="{689084E9-03A7-43E7-A2EB-922A1F7D779B}" dt="2022-02-19T18:32:52.575" v="338" actId="26606"/>
          <ac:spMkLst>
            <pc:docMk/>
            <pc:sldMk cId="2113006931" sldId="328"/>
            <ac:spMk id="4" creationId="{6E39157E-132B-41A1-8C4C-E35334B3C1CF}"/>
          </ac:spMkLst>
        </pc:spChg>
        <pc:spChg chg="add">
          <ac:chgData name="Benoît PARTHOENS" userId="9031a2a7-ac8f-49c7-95a7-c1fef42fac6e" providerId="ADAL" clId="{689084E9-03A7-43E7-A2EB-922A1F7D779B}" dt="2022-02-19T18:32:52.575" v="338" actId="26606"/>
          <ac:spMkLst>
            <pc:docMk/>
            <pc:sldMk cId="2113006931" sldId="328"/>
            <ac:spMk id="9" creationId="{46D6306C-ED4F-4AAE-B4A5-EEA6AFAD726E}"/>
          </ac:spMkLst>
        </pc:spChg>
        <pc:spChg chg="add">
          <ac:chgData name="Benoît PARTHOENS" userId="9031a2a7-ac8f-49c7-95a7-c1fef42fac6e" providerId="ADAL" clId="{689084E9-03A7-43E7-A2EB-922A1F7D779B}" dt="2022-02-19T18:32:52.575" v="338" actId="26606"/>
          <ac:spMkLst>
            <pc:docMk/>
            <pc:sldMk cId="2113006931" sldId="328"/>
            <ac:spMk id="11" creationId="{0EC5361D-F897-4856-B945-0455A365EB24}"/>
          </ac:spMkLst>
        </pc:spChg>
        <pc:spChg chg="add">
          <ac:chgData name="Benoît PARTHOENS" userId="9031a2a7-ac8f-49c7-95a7-c1fef42fac6e" providerId="ADAL" clId="{689084E9-03A7-43E7-A2EB-922A1F7D779B}" dt="2022-02-19T18:32:52.575" v="338" actId="26606"/>
          <ac:spMkLst>
            <pc:docMk/>
            <pc:sldMk cId="2113006931" sldId="328"/>
            <ac:spMk id="13" creationId="{4508C0C5-2268-42B5-B3C8-4D0899E05F8C}"/>
          </ac:spMkLst>
        </pc:spChg>
        <pc:spChg chg="add">
          <ac:chgData name="Benoît PARTHOENS" userId="9031a2a7-ac8f-49c7-95a7-c1fef42fac6e" providerId="ADAL" clId="{689084E9-03A7-43E7-A2EB-922A1F7D779B}" dt="2022-02-19T18:32:52.575" v="338" actId="26606"/>
          <ac:spMkLst>
            <pc:docMk/>
            <pc:sldMk cId="2113006931" sldId="328"/>
            <ac:spMk id="15" creationId="{141ACBDB-38F8-4B34-8183-BD95B4E55A62}"/>
          </ac:spMkLst>
        </pc:spChg>
        <pc:spChg chg="add">
          <ac:chgData name="Benoît PARTHOENS" userId="9031a2a7-ac8f-49c7-95a7-c1fef42fac6e" providerId="ADAL" clId="{689084E9-03A7-43E7-A2EB-922A1F7D779B}" dt="2022-02-19T18:32:52.575" v="338" actId="26606"/>
          <ac:spMkLst>
            <pc:docMk/>
            <pc:sldMk cId="2113006931" sldId="328"/>
            <ac:spMk id="17" creationId="{DE00DB52-3455-4E2F-867B-A6D0516E175B}"/>
          </ac:spMkLst>
        </pc:spChg>
        <pc:spChg chg="add">
          <ac:chgData name="Benoît PARTHOENS" userId="9031a2a7-ac8f-49c7-95a7-c1fef42fac6e" providerId="ADAL" clId="{689084E9-03A7-43E7-A2EB-922A1F7D779B}" dt="2022-02-19T18:32:52.575" v="338" actId="26606"/>
          <ac:spMkLst>
            <pc:docMk/>
            <pc:sldMk cId="2113006931" sldId="328"/>
            <ac:spMk id="19" creationId="{9E914C83-E0D8-4953-92D5-169D28CB43AE}"/>
          </ac:spMkLst>
        </pc:spChg>
        <pc:spChg chg="add">
          <ac:chgData name="Benoît PARTHOENS" userId="9031a2a7-ac8f-49c7-95a7-c1fef42fac6e" providerId="ADAL" clId="{689084E9-03A7-43E7-A2EB-922A1F7D779B}" dt="2022-02-19T18:32:52.575" v="338" actId="26606"/>
          <ac:spMkLst>
            <pc:docMk/>
            <pc:sldMk cId="2113006931" sldId="328"/>
            <ac:spMk id="21" creationId="{3512E083-F550-46AF-8490-767ECFD00CB7}"/>
          </ac:spMkLst>
        </pc:spChg>
      </pc:sldChg>
      <pc:sldChg chg="addSp modSp mod setBg">
        <pc:chgData name="Benoît PARTHOENS" userId="9031a2a7-ac8f-49c7-95a7-c1fef42fac6e" providerId="ADAL" clId="{689084E9-03A7-43E7-A2EB-922A1F7D779B}" dt="2022-02-23T09:59:12.355" v="850" actId="14100"/>
        <pc:sldMkLst>
          <pc:docMk/>
          <pc:sldMk cId="3014656721" sldId="329"/>
        </pc:sldMkLst>
        <pc:spChg chg="mod">
          <ac:chgData name="Benoît PARTHOENS" userId="9031a2a7-ac8f-49c7-95a7-c1fef42fac6e" providerId="ADAL" clId="{689084E9-03A7-43E7-A2EB-922A1F7D779B}" dt="2022-02-13T11:39:34.939" v="218" actId="26606"/>
          <ac:spMkLst>
            <pc:docMk/>
            <pc:sldMk cId="3014656721" sldId="329"/>
            <ac:spMk id="2" creationId="{F373D773-A9ED-45A3-80B1-35109EC5941C}"/>
          </ac:spMkLst>
        </pc:spChg>
        <pc:spChg chg="add">
          <ac:chgData name="Benoît PARTHOENS" userId="9031a2a7-ac8f-49c7-95a7-c1fef42fac6e" providerId="ADAL" clId="{689084E9-03A7-43E7-A2EB-922A1F7D779B}" dt="2022-02-13T11:39:34.939" v="218" actId="26606"/>
          <ac:spMkLst>
            <pc:docMk/>
            <pc:sldMk cId="3014656721" sldId="329"/>
            <ac:spMk id="10" creationId="{F3060C83-F051-4F0E-ABAD-AA0DFC48B218}"/>
          </ac:spMkLst>
        </pc:spChg>
        <pc:spChg chg="add mod">
          <ac:chgData name="Benoît PARTHOENS" userId="9031a2a7-ac8f-49c7-95a7-c1fef42fac6e" providerId="ADAL" clId="{689084E9-03A7-43E7-A2EB-922A1F7D779B}" dt="2022-02-23T09:59:06.275" v="849" actId="1076"/>
          <ac:spMkLst>
            <pc:docMk/>
            <pc:sldMk cId="3014656721" sldId="329"/>
            <ac:spMk id="11" creationId="{67EC84CB-0629-424B-84C6-69970BFBB04B}"/>
          </ac:spMkLst>
        </pc:spChg>
        <pc:spChg chg="add">
          <ac:chgData name="Benoît PARTHOENS" userId="9031a2a7-ac8f-49c7-95a7-c1fef42fac6e" providerId="ADAL" clId="{689084E9-03A7-43E7-A2EB-922A1F7D779B}" dt="2022-02-13T11:39:34.939" v="218" actId="26606"/>
          <ac:spMkLst>
            <pc:docMk/>
            <pc:sldMk cId="3014656721" sldId="329"/>
            <ac:spMk id="12" creationId="{83C98ABE-055B-441F-B07E-44F97F083C39}"/>
          </ac:spMkLst>
        </pc:spChg>
        <pc:spChg chg="add">
          <ac:chgData name="Benoît PARTHOENS" userId="9031a2a7-ac8f-49c7-95a7-c1fef42fac6e" providerId="ADAL" clId="{689084E9-03A7-43E7-A2EB-922A1F7D779B}" dt="2022-02-13T11:39:34.939" v="218" actId="26606"/>
          <ac:spMkLst>
            <pc:docMk/>
            <pc:sldMk cId="3014656721" sldId="329"/>
            <ac:spMk id="14" creationId="{29FDB030-9B49-4CED-8CCD-4D99382388AC}"/>
          </ac:spMkLst>
        </pc:spChg>
        <pc:spChg chg="add">
          <ac:chgData name="Benoît PARTHOENS" userId="9031a2a7-ac8f-49c7-95a7-c1fef42fac6e" providerId="ADAL" clId="{689084E9-03A7-43E7-A2EB-922A1F7D779B}" dt="2022-02-13T11:39:34.939" v="218" actId="26606"/>
          <ac:spMkLst>
            <pc:docMk/>
            <pc:sldMk cId="3014656721" sldId="329"/>
            <ac:spMk id="16" creationId="{3783CA14-24A1-485C-8B30-D6A5D87987AD}"/>
          </ac:spMkLst>
        </pc:spChg>
        <pc:spChg chg="add">
          <ac:chgData name="Benoît PARTHOENS" userId="9031a2a7-ac8f-49c7-95a7-c1fef42fac6e" providerId="ADAL" clId="{689084E9-03A7-43E7-A2EB-922A1F7D779B}" dt="2022-02-13T11:39:34.939" v="218" actId="26606"/>
          <ac:spMkLst>
            <pc:docMk/>
            <pc:sldMk cId="3014656721" sldId="329"/>
            <ac:spMk id="18" creationId="{9A97C86A-04D6-40F7-AE84-31AB43E6A846}"/>
          </ac:spMkLst>
        </pc:spChg>
        <pc:spChg chg="add">
          <ac:chgData name="Benoît PARTHOENS" userId="9031a2a7-ac8f-49c7-95a7-c1fef42fac6e" providerId="ADAL" clId="{689084E9-03A7-43E7-A2EB-922A1F7D779B}" dt="2022-02-13T11:39:34.939" v="218" actId="26606"/>
          <ac:spMkLst>
            <pc:docMk/>
            <pc:sldMk cId="3014656721" sldId="329"/>
            <ac:spMk id="20" creationId="{FF9F2414-84E8-453E-B1F3-389FDE8192D9}"/>
          </ac:spMkLst>
        </pc:spChg>
        <pc:spChg chg="add">
          <ac:chgData name="Benoît PARTHOENS" userId="9031a2a7-ac8f-49c7-95a7-c1fef42fac6e" providerId="ADAL" clId="{689084E9-03A7-43E7-A2EB-922A1F7D779B}" dt="2022-02-13T11:39:34.939" v="218" actId="26606"/>
          <ac:spMkLst>
            <pc:docMk/>
            <pc:sldMk cId="3014656721" sldId="329"/>
            <ac:spMk id="22" creationId="{3ECA69A1-7536-43AC-85EF-C7106179F5ED}"/>
          </ac:spMkLst>
        </pc:spChg>
        <pc:picChg chg="mod ord">
          <ac:chgData name="Benoît PARTHOENS" userId="9031a2a7-ac8f-49c7-95a7-c1fef42fac6e" providerId="ADAL" clId="{689084E9-03A7-43E7-A2EB-922A1F7D779B}" dt="2022-02-23T09:59:12.355" v="850" actId="14100"/>
          <ac:picMkLst>
            <pc:docMk/>
            <pc:sldMk cId="3014656721" sldId="329"/>
            <ac:picMk id="5" creationId="{73606D11-E4C0-4363-B206-4C5617BE3D60}"/>
          </ac:picMkLst>
        </pc:picChg>
      </pc:sldChg>
      <pc:sldChg chg="addSp delSp modSp mod setBg">
        <pc:chgData name="Benoît PARTHOENS" userId="9031a2a7-ac8f-49c7-95a7-c1fef42fac6e" providerId="ADAL" clId="{689084E9-03A7-43E7-A2EB-922A1F7D779B}" dt="2022-02-13T11:44:06.278" v="233" actId="26606"/>
        <pc:sldMkLst>
          <pc:docMk/>
          <pc:sldMk cId="3100090349" sldId="332"/>
        </pc:sldMkLst>
        <pc:spChg chg="mod">
          <ac:chgData name="Benoît PARTHOENS" userId="9031a2a7-ac8f-49c7-95a7-c1fef42fac6e" providerId="ADAL" clId="{689084E9-03A7-43E7-A2EB-922A1F7D779B}" dt="2022-02-13T11:44:06.278" v="233" actId="26606"/>
          <ac:spMkLst>
            <pc:docMk/>
            <pc:sldMk cId="3100090349" sldId="332"/>
            <ac:spMk id="2" creationId="{F31B785E-8095-4919-8F9B-551184B5FB78}"/>
          </ac:spMkLst>
        </pc:spChg>
        <pc:spChg chg="mod">
          <ac:chgData name="Benoît PARTHOENS" userId="9031a2a7-ac8f-49c7-95a7-c1fef42fac6e" providerId="ADAL" clId="{689084E9-03A7-43E7-A2EB-922A1F7D779B}" dt="2022-02-13T11:44:06.278" v="233" actId="26606"/>
          <ac:spMkLst>
            <pc:docMk/>
            <pc:sldMk cId="3100090349" sldId="332"/>
            <ac:spMk id="5" creationId="{4EE3DFB9-7AE5-42AE-9F32-90E3320CE78C}"/>
          </ac:spMkLst>
        </pc:spChg>
        <pc:spChg chg="add">
          <ac:chgData name="Benoît PARTHOENS" userId="9031a2a7-ac8f-49c7-95a7-c1fef42fac6e" providerId="ADAL" clId="{689084E9-03A7-43E7-A2EB-922A1F7D779B}" dt="2022-02-13T11:44:06.278" v="233" actId="26606"/>
          <ac:spMkLst>
            <pc:docMk/>
            <pc:sldMk cId="3100090349" sldId="332"/>
            <ac:spMk id="7" creationId="{A4AC5506-6312-4701-8D3C-40187889A947}"/>
          </ac:spMkLst>
        </pc:spChg>
        <pc:spChg chg="add del">
          <ac:chgData name="Benoît PARTHOENS" userId="9031a2a7-ac8f-49c7-95a7-c1fef42fac6e" providerId="ADAL" clId="{689084E9-03A7-43E7-A2EB-922A1F7D779B}" dt="2022-02-13T11:43:54.694" v="232" actId="26606"/>
          <ac:spMkLst>
            <pc:docMk/>
            <pc:sldMk cId="3100090349" sldId="332"/>
            <ac:spMk id="10" creationId="{0E91F5CA-B392-444C-88E3-BF5BAAEBDEB0}"/>
          </ac:spMkLst>
        </pc:spChg>
        <pc:spChg chg="add del">
          <ac:chgData name="Benoît PARTHOENS" userId="9031a2a7-ac8f-49c7-95a7-c1fef42fac6e" providerId="ADAL" clId="{689084E9-03A7-43E7-A2EB-922A1F7D779B}" dt="2022-02-13T11:43:54.694" v="232" actId="26606"/>
          <ac:spMkLst>
            <pc:docMk/>
            <pc:sldMk cId="3100090349" sldId="332"/>
            <ac:spMk id="12" creationId="{DFCA2118-59A2-4310-A4B2-F2CBA821E842}"/>
          </ac:spMkLst>
        </pc:spChg>
        <pc:graphicFrameChg chg="add mod ord modGraphic">
          <ac:chgData name="Benoît PARTHOENS" userId="9031a2a7-ac8f-49c7-95a7-c1fef42fac6e" providerId="ADAL" clId="{689084E9-03A7-43E7-A2EB-922A1F7D779B}" dt="2022-02-13T11:44:06.278" v="233" actId="26606"/>
          <ac:graphicFrameMkLst>
            <pc:docMk/>
            <pc:sldMk cId="3100090349" sldId="332"/>
            <ac:graphicFrameMk id="4" creationId="{DF122AB7-181D-402D-B7B3-7869D75D8359}"/>
          </ac:graphicFrameMkLst>
        </pc:graphicFrameChg>
      </pc:sldChg>
      <pc:sldChg chg="addSp modSp mod setBg">
        <pc:chgData name="Benoît PARTHOENS" userId="9031a2a7-ac8f-49c7-95a7-c1fef42fac6e" providerId="ADAL" clId="{689084E9-03A7-43E7-A2EB-922A1F7D779B}" dt="2022-02-13T11:46:16.494" v="254" actId="1076"/>
        <pc:sldMkLst>
          <pc:docMk/>
          <pc:sldMk cId="1872144458" sldId="333"/>
        </pc:sldMkLst>
        <pc:spChg chg="mod">
          <ac:chgData name="Benoît PARTHOENS" userId="9031a2a7-ac8f-49c7-95a7-c1fef42fac6e" providerId="ADAL" clId="{689084E9-03A7-43E7-A2EB-922A1F7D779B}" dt="2022-02-13T11:46:05.626" v="251" actId="26606"/>
          <ac:spMkLst>
            <pc:docMk/>
            <pc:sldMk cId="1872144458" sldId="333"/>
            <ac:spMk id="2" creationId="{C08203A0-9449-4796-B7EB-F544F134F647}"/>
          </ac:spMkLst>
        </pc:spChg>
        <pc:spChg chg="add">
          <ac:chgData name="Benoît PARTHOENS" userId="9031a2a7-ac8f-49c7-95a7-c1fef42fac6e" providerId="ADAL" clId="{689084E9-03A7-43E7-A2EB-922A1F7D779B}" dt="2022-02-13T11:46:05.626" v="251" actId="26606"/>
          <ac:spMkLst>
            <pc:docMk/>
            <pc:sldMk cId="1872144458" sldId="333"/>
            <ac:spMk id="9" creationId="{F3060C83-F051-4F0E-ABAD-AA0DFC48B218}"/>
          </ac:spMkLst>
        </pc:spChg>
        <pc:spChg chg="add">
          <ac:chgData name="Benoît PARTHOENS" userId="9031a2a7-ac8f-49c7-95a7-c1fef42fac6e" providerId="ADAL" clId="{689084E9-03A7-43E7-A2EB-922A1F7D779B}" dt="2022-02-13T11:46:05.626" v="251" actId="26606"/>
          <ac:spMkLst>
            <pc:docMk/>
            <pc:sldMk cId="1872144458" sldId="333"/>
            <ac:spMk id="11" creationId="{83C98ABE-055B-441F-B07E-44F97F083C39}"/>
          </ac:spMkLst>
        </pc:spChg>
        <pc:spChg chg="add">
          <ac:chgData name="Benoît PARTHOENS" userId="9031a2a7-ac8f-49c7-95a7-c1fef42fac6e" providerId="ADAL" clId="{689084E9-03A7-43E7-A2EB-922A1F7D779B}" dt="2022-02-13T11:46:05.626" v="251" actId="26606"/>
          <ac:spMkLst>
            <pc:docMk/>
            <pc:sldMk cId="1872144458" sldId="333"/>
            <ac:spMk id="13" creationId="{29FDB030-9B49-4CED-8CCD-4D99382388AC}"/>
          </ac:spMkLst>
        </pc:spChg>
        <pc:spChg chg="add">
          <ac:chgData name="Benoît PARTHOENS" userId="9031a2a7-ac8f-49c7-95a7-c1fef42fac6e" providerId="ADAL" clId="{689084E9-03A7-43E7-A2EB-922A1F7D779B}" dt="2022-02-13T11:46:05.626" v="251" actId="26606"/>
          <ac:spMkLst>
            <pc:docMk/>
            <pc:sldMk cId="1872144458" sldId="333"/>
            <ac:spMk id="15" creationId="{3783CA14-24A1-485C-8B30-D6A5D87987AD}"/>
          </ac:spMkLst>
        </pc:spChg>
        <pc:spChg chg="add">
          <ac:chgData name="Benoît PARTHOENS" userId="9031a2a7-ac8f-49c7-95a7-c1fef42fac6e" providerId="ADAL" clId="{689084E9-03A7-43E7-A2EB-922A1F7D779B}" dt="2022-02-13T11:46:05.626" v="251" actId="26606"/>
          <ac:spMkLst>
            <pc:docMk/>
            <pc:sldMk cId="1872144458" sldId="333"/>
            <ac:spMk id="17" creationId="{9A97C86A-04D6-40F7-AE84-31AB43E6A846}"/>
          </ac:spMkLst>
        </pc:spChg>
        <pc:spChg chg="add">
          <ac:chgData name="Benoît PARTHOENS" userId="9031a2a7-ac8f-49c7-95a7-c1fef42fac6e" providerId="ADAL" clId="{689084E9-03A7-43E7-A2EB-922A1F7D779B}" dt="2022-02-13T11:46:05.626" v="251" actId="26606"/>
          <ac:spMkLst>
            <pc:docMk/>
            <pc:sldMk cId="1872144458" sldId="333"/>
            <ac:spMk id="19" creationId="{FF9F2414-84E8-453E-B1F3-389FDE8192D9}"/>
          </ac:spMkLst>
        </pc:spChg>
        <pc:spChg chg="add">
          <ac:chgData name="Benoît PARTHOENS" userId="9031a2a7-ac8f-49c7-95a7-c1fef42fac6e" providerId="ADAL" clId="{689084E9-03A7-43E7-A2EB-922A1F7D779B}" dt="2022-02-13T11:46:05.626" v="251" actId="26606"/>
          <ac:spMkLst>
            <pc:docMk/>
            <pc:sldMk cId="1872144458" sldId="333"/>
            <ac:spMk id="21" creationId="{3ECA69A1-7536-43AC-85EF-C7106179F5ED}"/>
          </ac:spMkLst>
        </pc:spChg>
        <pc:graphicFrameChg chg="mod ord modGraphic">
          <ac:chgData name="Benoît PARTHOENS" userId="9031a2a7-ac8f-49c7-95a7-c1fef42fac6e" providerId="ADAL" clId="{689084E9-03A7-43E7-A2EB-922A1F7D779B}" dt="2022-02-13T11:46:16.494" v="254" actId="1076"/>
          <ac:graphicFrameMkLst>
            <pc:docMk/>
            <pc:sldMk cId="1872144458" sldId="333"/>
            <ac:graphicFrameMk id="4" creationId="{7EF3C304-9FED-4470-9634-DDF48D849849}"/>
          </ac:graphicFrameMkLst>
        </pc:graphicFrameChg>
      </pc:sldChg>
      <pc:sldChg chg="addSp modSp mod setBg">
        <pc:chgData name="Benoît PARTHOENS" userId="9031a2a7-ac8f-49c7-95a7-c1fef42fac6e" providerId="ADAL" clId="{689084E9-03A7-43E7-A2EB-922A1F7D779B}" dt="2022-02-13T12:09:12.980" v="330" actId="1076"/>
        <pc:sldMkLst>
          <pc:docMk/>
          <pc:sldMk cId="775945939" sldId="344"/>
        </pc:sldMkLst>
        <pc:spChg chg="mod">
          <ac:chgData name="Benoît PARTHOENS" userId="9031a2a7-ac8f-49c7-95a7-c1fef42fac6e" providerId="ADAL" clId="{689084E9-03A7-43E7-A2EB-922A1F7D779B}" dt="2022-02-13T12:08:37.204" v="318" actId="14100"/>
          <ac:spMkLst>
            <pc:docMk/>
            <pc:sldMk cId="775945939" sldId="344"/>
            <ac:spMk id="2" creationId="{0CBC1E47-21C8-4026-A61B-C53D570D9E4B}"/>
          </ac:spMkLst>
        </pc:spChg>
        <pc:spChg chg="mod">
          <ac:chgData name="Benoît PARTHOENS" userId="9031a2a7-ac8f-49c7-95a7-c1fef42fac6e" providerId="ADAL" clId="{689084E9-03A7-43E7-A2EB-922A1F7D779B}" dt="2022-02-13T12:09:12.980" v="330" actId="1076"/>
          <ac:spMkLst>
            <pc:docMk/>
            <pc:sldMk cId="775945939" sldId="344"/>
            <ac:spMk id="3" creationId="{8053E08E-2817-4F84-B7B4-678AF72FB095}"/>
          </ac:spMkLst>
        </pc:spChg>
        <pc:spChg chg="mod">
          <ac:chgData name="Benoît PARTHOENS" userId="9031a2a7-ac8f-49c7-95a7-c1fef42fac6e" providerId="ADAL" clId="{689084E9-03A7-43E7-A2EB-922A1F7D779B}" dt="2022-02-13T12:08:31.247" v="316" actId="26606"/>
          <ac:spMkLst>
            <pc:docMk/>
            <pc:sldMk cId="775945939" sldId="344"/>
            <ac:spMk id="4" creationId="{3F2B7D7A-46BF-4E39-9E64-B529FC091C04}"/>
          </ac:spMkLst>
        </pc:spChg>
        <pc:spChg chg="add">
          <ac:chgData name="Benoît PARTHOENS" userId="9031a2a7-ac8f-49c7-95a7-c1fef42fac6e" providerId="ADAL" clId="{689084E9-03A7-43E7-A2EB-922A1F7D779B}" dt="2022-02-13T12:08:31.247" v="316" actId="26606"/>
          <ac:spMkLst>
            <pc:docMk/>
            <pc:sldMk cId="775945939" sldId="344"/>
            <ac:spMk id="10" creationId="{04812C46-200A-4DEB-A05E-3ED6C68C2387}"/>
          </ac:spMkLst>
        </pc:spChg>
        <pc:spChg chg="add">
          <ac:chgData name="Benoît PARTHOENS" userId="9031a2a7-ac8f-49c7-95a7-c1fef42fac6e" providerId="ADAL" clId="{689084E9-03A7-43E7-A2EB-922A1F7D779B}" dt="2022-02-13T12:08:31.247" v="316" actId="26606"/>
          <ac:spMkLst>
            <pc:docMk/>
            <pc:sldMk cId="775945939" sldId="344"/>
            <ac:spMk id="12" creationId="{D1EA859B-E555-4109-94F3-6700E046E008}"/>
          </ac:spMkLst>
        </pc:spChg>
        <pc:picChg chg="add mod">
          <ac:chgData name="Benoît PARTHOENS" userId="9031a2a7-ac8f-49c7-95a7-c1fef42fac6e" providerId="ADAL" clId="{689084E9-03A7-43E7-A2EB-922A1F7D779B}" dt="2022-02-13T12:09:07.829" v="329" actId="1076"/>
          <ac:picMkLst>
            <pc:docMk/>
            <pc:sldMk cId="775945939" sldId="344"/>
            <ac:picMk id="6" creationId="{7BD054D3-B61F-40F1-AD23-503DD4C58A27}"/>
          </ac:picMkLst>
        </pc:picChg>
      </pc:sldChg>
      <pc:sldChg chg="modNotesTx">
        <pc:chgData name="Benoît PARTHOENS" userId="9031a2a7-ac8f-49c7-95a7-c1fef42fac6e" providerId="ADAL" clId="{689084E9-03A7-43E7-A2EB-922A1F7D779B}" dt="2022-02-23T10:37:16.879" v="870" actId="20577"/>
        <pc:sldMkLst>
          <pc:docMk/>
          <pc:sldMk cId="2566779722" sldId="345"/>
        </pc:sldMkLst>
      </pc:sldChg>
      <pc:sldChg chg="addSp modSp mod modNotesTx">
        <pc:chgData name="Benoît PARTHOENS" userId="9031a2a7-ac8f-49c7-95a7-c1fef42fac6e" providerId="ADAL" clId="{689084E9-03A7-43E7-A2EB-922A1F7D779B}" dt="2022-03-02T13:23:32.207" v="942" actId="20577"/>
        <pc:sldMkLst>
          <pc:docMk/>
          <pc:sldMk cId="4139465755" sldId="346"/>
        </pc:sldMkLst>
        <pc:spChg chg="mod">
          <ac:chgData name="Benoît PARTHOENS" userId="9031a2a7-ac8f-49c7-95a7-c1fef42fac6e" providerId="ADAL" clId="{689084E9-03A7-43E7-A2EB-922A1F7D779B}" dt="2022-03-02T13:23:05.271" v="922" actId="1076"/>
          <ac:spMkLst>
            <pc:docMk/>
            <pc:sldMk cId="4139465755" sldId="346"/>
            <ac:spMk id="3" creationId="{5390A767-D648-41AB-988C-AE3A0B86CB83}"/>
          </ac:spMkLst>
        </pc:spChg>
        <pc:spChg chg="add mod">
          <ac:chgData name="Benoît PARTHOENS" userId="9031a2a7-ac8f-49c7-95a7-c1fef42fac6e" providerId="ADAL" clId="{689084E9-03A7-43E7-A2EB-922A1F7D779B}" dt="2022-03-02T13:23:19.631" v="927" actId="1076"/>
          <ac:spMkLst>
            <pc:docMk/>
            <pc:sldMk cId="4139465755" sldId="346"/>
            <ac:spMk id="7" creationId="{C13E806B-5570-4AB3-BD1F-FB3E2AA40FDE}"/>
          </ac:spMkLst>
        </pc:spChg>
      </pc:sldChg>
      <pc:sldChg chg="addSp delSp modSp mod setBg modNotesTx">
        <pc:chgData name="Benoît PARTHOENS" userId="9031a2a7-ac8f-49c7-95a7-c1fef42fac6e" providerId="ADAL" clId="{689084E9-03A7-43E7-A2EB-922A1F7D779B}" dt="2022-03-02T13:34:35.063" v="1035" actId="20577"/>
        <pc:sldMkLst>
          <pc:docMk/>
          <pc:sldMk cId="1390074404" sldId="351"/>
        </pc:sldMkLst>
        <pc:spChg chg="mod">
          <ac:chgData name="Benoît PARTHOENS" userId="9031a2a7-ac8f-49c7-95a7-c1fef42fac6e" providerId="ADAL" clId="{689084E9-03A7-43E7-A2EB-922A1F7D779B}" dt="2022-02-19T18:33:42.219" v="342" actId="26606"/>
          <ac:spMkLst>
            <pc:docMk/>
            <pc:sldMk cId="1390074404" sldId="351"/>
            <ac:spMk id="2" creationId="{CEC82B9D-57F2-4CE6-966D-3E00B19C9CB0}"/>
          </ac:spMkLst>
        </pc:spChg>
        <pc:spChg chg="del">
          <ac:chgData name="Benoît PARTHOENS" userId="9031a2a7-ac8f-49c7-95a7-c1fef42fac6e" providerId="ADAL" clId="{689084E9-03A7-43E7-A2EB-922A1F7D779B}" dt="2022-02-19T18:33:42.219" v="342" actId="26606"/>
          <ac:spMkLst>
            <pc:docMk/>
            <pc:sldMk cId="1390074404" sldId="351"/>
            <ac:spMk id="3" creationId="{79ADA2A5-B60C-420E-9CCE-AA65B747BF8C}"/>
          </ac:spMkLst>
        </pc:spChg>
        <pc:spChg chg="mod">
          <ac:chgData name="Benoît PARTHOENS" userId="9031a2a7-ac8f-49c7-95a7-c1fef42fac6e" providerId="ADAL" clId="{689084E9-03A7-43E7-A2EB-922A1F7D779B}" dt="2022-02-19T18:33:42.219" v="342" actId="26606"/>
          <ac:spMkLst>
            <pc:docMk/>
            <pc:sldMk cId="1390074404" sldId="351"/>
            <ac:spMk id="4" creationId="{286E91B3-F1E1-4484-BE76-3D47AA22F680}"/>
          </ac:spMkLst>
        </pc:spChg>
        <pc:spChg chg="add">
          <ac:chgData name="Benoît PARTHOENS" userId="9031a2a7-ac8f-49c7-95a7-c1fef42fac6e" providerId="ADAL" clId="{689084E9-03A7-43E7-A2EB-922A1F7D779B}" dt="2022-02-19T18:33:42.219" v="342" actId="26606"/>
          <ac:spMkLst>
            <pc:docMk/>
            <pc:sldMk cId="1390074404" sldId="351"/>
            <ac:spMk id="10" creationId="{BACC6370-2D7E-4714-9D71-7542949D7D5D}"/>
          </ac:spMkLst>
        </pc:spChg>
        <pc:spChg chg="add">
          <ac:chgData name="Benoît PARTHOENS" userId="9031a2a7-ac8f-49c7-95a7-c1fef42fac6e" providerId="ADAL" clId="{689084E9-03A7-43E7-A2EB-922A1F7D779B}" dt="2022-02-19T18:33:42.219" v="342" actId="26606"/>
          <ac:spMkLst>
            <pc:docMk/>
            <pc:sldMk cId="1390074404" sldId="351"/>
            <ac:spMk id="12" creationId="{256B2C21-A230-48C0-8DF1-C46611373C44}"/>
          </ac:spMkLst>
        </pc:spChg>
        <pc:spChg chg="add">
          <ac:chgData name="Benoît PARTHOENS" userId="9031a2a7-ac8f-49c7-95a7-c1fef42fac6e" providerId="ADAL" clId="{689084E9-03A7-43E7-A2EB-922A1F7D779B}" dt="2022-02-19T18:33:42.219" v="342" actId="26606"/>
          <ac:spMkLst>
            <pc:docMk/>
            <pc:sldMk cId="1390074404" sldId="351"/>
            <ac:spMk id="14" creationId="{3847E18C-932D-4C95-AABA-FEC7C9499AD7}"/>
          </ac:spMkLst>
        </pc:spChg>
        <pc:spChg chg="add">
          <ac:chgData name="Benoît PARTHOENS" userId="9031a2a7-ac8f-49c7-95a7-c1fef42fac6e" providerId="ADAL" clId="{689084E9-03A7-43E7-A2EB-922A1F7D779B}" dt="2022-02-19T18:33:42.219" v="342" actId="26606"/>
          <ac:spMkLst>
            <pc:docMk/>
            <pc:sldMk cId="1390074404" sldId="351"/>
            <ac:spMk id="16" creationId="{3150CB11-0C61-439E-910F-5787759E72A0}"/>
          </ac:spMkLst>
        </pc:spChg>
        <pc:spChg chg="add">
          <ac:chgData name="Benoît PARTHOENS" userId="9031a2a7-ac8f-49c7-95a7-c1fef42fac6e" providerId="ADAL" clId="{689084E9-03A7-43E7-A2EB-922A1F7D779B}" dt="2022-02-19T18:33:42.219" v="342" actId="26606"/>
          <ac:spMkLst>
            <pc:docMk/>
            <pc:sldMk cId="1390074404" sldId="351"/>
            <ac:spMk id="18" creationId="{43F8A58B-5155-44CE-A5FF-7647B47D0A7A}"/>
          </ac:spMkLst>
        </pc:spChg>
        <pc:spChg chg="add">
          <ac:chgData name="Benoît PARTHOENS" userId="9031a2a7-ac8f-49c7-95a7-c1fef42fac6e" providerId="ADAL" clId="{689084E9-03A7-43E7-A2EB-922A1F7D779B}" dt="2022-02-19T18:33:42.219" v="342" actId="26606"/>
          <ac:spMkLst>
            <pc:docMk/>
            <pc:sldMk cId="1390074404" sldId="351"/>
            <ac:spMk id="20" creationId="{443F2ACA-E6D6-4028-82DD-F03C262D5DE6}"/>
          </ac:spMkLst>
        </pc:spChg>
        <pc:graphicFrameChg chg="add mod">
          <ac:chgData name="Benoît PARTHOENS" userId="9031a2a7-ac8f-49c7-95a7-c1fef42fac6e" providerId="ADAL" clId="{689084E9-03A7-43E7-A2EB-922A1F7D779B}" dt="2022-03-02T13:32:10.210" v="993" actId="14100"/>
          <ac:graphicFrameMkLst>
            <pc:docMk/>
            <pc:sldMk cId="1390074404" sldId="351"/>
            <ac:graphicFrameMk id="6" creationId="{9E32D98C-0CB5-4E49-99B4-18AF64BFD8C6}"/>
          </ac:graphicFrameMkLst>
        </pc:graphicFrameChg>
        <pc:graphicFrameChg chg="add del mod">
          <ac:chgData name="Benoît PARTHOENS" userId="9031a2a7-ac8f-49c7-95a7-c1fef42fac6e" providerId="ADAL" clId="{689084E9-03A7-43E7-A2EB-922A1F7D779B}" dt="2022-03-02T13:32:23.782" v="995" actId="1076"/>
          <ac:graphicFrameMkLst>
            <pc:docMk/>
            <pc:sldMk cId="1390074404" sldId="351"/>
            <ac:graphicFrameMk id="11" creationId="{AF828ABC-E202-4F7C-B7D8-24B2D17C4571}"/>
          </ac:graphicFrameMkLst>
        </pc:graphicFrameChg>
        <pc:graphicFrameChg chg="add mod">
          <ac:chgData name="Benoît PARTHOENS" userId="9031a2a7-ac8f-49c7-95a7-c1fef42fac6e" providerId="ADAL" clId="{689084E9-03A7-43E7-A2EB-922A1F7D779B}" dt="2022-03-02T13:32:38.796" v="996" actId="207"/>
          <ac:graphicFrameMkLst>
            <pc:docMk/>
            <pc:sldMk cId="1390074404" sldId="351"/>
            <ac:graphicFrameMk id="13" creationId="{60D81A92-5CFB-48E1-9AD3-882A8F0CAC40}"/>
          </ac:graphicFrameMkLst>
        </pc:graphicFrameChg>
      </pc:sldChg>
      <pc:sldChg chg="addSp delSp modSp mod setBg">
        <pc:chgData name="Benoît PARTHOENS" userId="9031a2a7-ac8f-49c7-95a7-c1fef42fac6e" providerId="ADAL" clId="{689084E9-03A7-43E7-A2EB-922A1F7D779B}" dt="2022-02-19T18:35:24.395" v="357" actId="14100"/>
        <pc:sldMkLst>
          <pc:docMk/>
          <pc:sldMk cId="39840108" sldId="353"/>
        </pc:sldMkLst>
        <pc:spChg chg="mod">
          <ac:chgData name="Benoît PARTHOENS" userId="9031a2a7-ac8f-49c7-95a7-c1fef42fac6e" providerId="ADAL" clId="{689084E9-03A7-43E7-A2EB-922A1F7D779B}" dt="2022-02-19T18:35:01.244" v="352" actId="26606"/>
          <ac:spMkLst>
            <pc:docMk/>
            <pc:sldMk cId="39840108" sldId="353"/>
            <ac:spMk id="2" creationId="{17449A93-11C9-4496-B7C3-5D697D78D2D6}"/>
          </ac:spMkLst>
        </pc:spChg>
        <pc:spChg chg="del">
          <ac:chgData name="Benoît PARTHOENS" userId="9031a2a7-ac8f-49c7-95a7-c1fef42fac6e" providerId="ADAL" clId="{689084E9-03A7-43E7-A2EB-922A1F7D779B}" dt="2022-02-19T18:35:01.244" v="352" actId="26606"/>
          <ac:spMkLst>
            <pc:docMk/>
            <pc:sldMk cId="39840108" sldId="353"/>
            <ac:spMk id="3" creationId="{3434F6F5-A9BA-46ED-9BEF-06272201DAAF}"/>
          </ac:spMkLst>
        </pc:spChg>
        <pc:spChg chg="mod">
          <ac:chgData name="Benoît PARTHOENS" userId="9031a2a7-ac8f-49c7-95a7-c1fef42fac6e" providerId="ADAL" clId="{689084E9-03A7-43E7-A2EB-922A1F7D779B}" dt="2022-02-19T18:35:01.244" v="352" actId="26606"/>
          <ac:spMkLst>
            <pc:docMk/>
            <pc:sldMk cId="39840108" sldId="353"/>
            <ac:spMk id="4" creationId="{7A4FC827-7FE2-4A59-89EA-461530157B03}"/>
          </ac:spMkLst>
        </pc:spChg>
        <pc:spChg chg="add">
          <ac:chgData name="Benoît PARTHOENS" userId="9031a2a7-ac8f-49c7-95a7-c1fef42fac6e" providerId="ADAL" clId="{689084E9-03A7-43E7-A2EB-922A1F7D779B}" dt="2022-02-19T18:35:01.244" v="352" actId="26606"/>
          <ac:spMkLst>
            <pc:docMk/>
            <pc:sldMk cId="39840108" sldId="353"/>
            <ac:spMk id="10" creationId="{BACC6370-2D7E-4714-9D71-7542949D7D5D}"/>
          </ac:spMkLst>
        </pc:spChg>
        <pc:spChg chg="add">
          <ac:chgData name="Benoît PARTHOENS" userId="9031a2a7-ac8f-49c7-95a7-c1fef42fac6e" providerId="ADAL" clId="{689084E9-03A7-43E7-A2EB-922A1F7D779B}" dt="2022-02-19T18:35:01.244" v="352" actId="26606"/>
          <ac:spMkLst>
            <pc:docMk/>
            <pc:sldMk cId="39840108" sldId="353"/>
            <ac:spMk id="12" creationId="{256B2C21-A230-48C0-8DF1-C46611373C44}"/>
          </ac:spMkLst>
        </pc:spChg>
        <pc:spChg chg="add">
          <ac:chgData name="Benoît PARTHOENS" userId="9031a2a7-ac8f-49c7-95a7-c1fef42fac6e" providerId="ADAL" clId="{689084E9-03A7-43E7-A2EB-922A1F7D779B}" dt="2022-02-19T18:35:01.244" v="352" actId="26606"/>
          <ac:spMkLst>
            <pc:docMk/>
            <pc:sldMk cId="39840108" sldId="353"/>
            <ac:spMk id="14" creationId="{3847E18C-932D-4C95-AABA-FEC7C9499AD7}"/>
          </ac:spMkLst>
        </pc:spChg>
        <pc:spChg chg="add">
          <ac:chgData name="Benoît PARTHOENS" userId="9031a2a7-ac8f-49c7-95a7-c1fef42fac6e" providerId="ADAL" clId="{689084E9-03A7-43E7-A2EB-922A1F7D779B}" dt="2022-02-19T18:35:01.244" v="352" actId="26606"/>
          <ac:spMkLst>
            <pc:docMk/>
            <pc:sldMk cId="39840108" sldId="353"/>
            <ac:spMk id="16" creationId="{3150CB11-0C61-439E-910F-5787759E72A0}"/>
          </ac:spMkLst>
        </pc:spChg>
        <pc:spChg chg="add">
          <ac:chgData name="Benoît PARTHOENS" userId="9031a2a7-ac8f-49c7-95a7-c1fef42fac6e" providerId="ADAL" clId="{689084E9-03A7-43E7-A2EB-922A1F7D779B}" dt="2022-02-19T18:35:01.244" v="352" actId="26606"/>
          <ac:spMkLst>
            <pc:docMk/>
            <pc:sldMk cId="39840108" sldId="353"/>
            <ac:spMk id="18" creationId="{43F8A58B-5155-44CE-A5FF-7647B47D0A7A}"/>
          </ac:spMkLst>
        </pc:spChg>
        <pc:spChg chg="add">
          <ac:chgData name="Benoît PARTHOENS" userId="9031a2a7-ac8f-49c7-95a7-c1fef42fac6e" providerId="ADAL" clId="{689084E9-03A7-43E7-A2EB-922A1F7D779B}" dt="2022-02-19T18:35:01.244" v="352" actId="26606"/>
          <ac:spMkLst>
            <pc:docMk/>
            <pc:sldMk cId="39840108" sldId="353"/>
            <ac:spMk id="20" creationId="{443F2ACA-E6D6-4028-82DD-F03C262D5DE6}"/>
          </ac:spMkLst>
        </pc:spChg>
        <pc:graphicFrameChg chg="add mod">
          <ac:chgData name="Benoît PARTHOENS" userId="9031a2a7-ac8f-49c7-95a7-c1fef42fac6e" providerId="ADAL" clId="{689084E9-03A7-43E7-A2EB-922A1F7D779B}" dt="2022-02-19T18:35:24.395" v="357" actId="14100"/>
          <ac:graphicFrameMkLst>
            <pc:docMk/>
            <pc:sldMk cId="39840108" sldId="353"/>
            <ac:graphicFrameMk id="6" creationId="{482CB86B-0B72-435E-BBE7-E77545C50227}"/>
          </ac:graphicFrameMkLst>
        </pc:graphicFrameChg>
      </pc:sldChg>
      <pc:sldChg chg="addSp delSp modSp mod setBg">
        <pc:chgData name="Benoît PARTHOENS" userId="9031a2a7-ac8f-49c7-95a7-c1fef42fac6e" providerId="ADAL" clId="{689084E9-03A7-43E7-A2EB-922A1F7D779B}" dt="2022-02-19T18:35:44.623" v="360" actId="14100"/>
        <pc:sldMkLst>
          <pc:docMk/>
          <pc:sldMk cId="1036188665" sldId="354"/>
        </pc:sldMkLst>
        <pc:spChg chg="mod">
          <ac:chgData name="Benoît PARTHOENS" userId="9031a2a7-ac8f-49c7-95a7-c1fef42fac6e" providerId="ADAL" clId="{689084E9-03A7-43E7-A2EB-922A1F7D779B}" dt="2022-02-19T18:35:31.590" v="358" actId="26606"/>
          <ac:spMkLst>
            <pc:docMk/>
            <pc:sldMk cId="1036188665" sldId="354"/>
            <ac:spMk id="2" creationId="{EED55CDB-AD14-4C73-B20D-AAC49DC46FAD}"/>
          </ac:spMkLst>
        </pc:spChg>
        <pc:spChg chg="del">
          <ac:chgData name="Benoît PARTHOENS" userId="9031a2a7-ac8f-49c7-95a7-c1fef42fac6e" providerId="ADAL" clId="{689084E9-03A7-43E7-A2EB-922A1F7D779B}" dt="2022-02-19T18:35:31.590" v="358" actId="26606"/>
          <ac:spMkLst>
            <pc:docMk/>
            <pc:sldMk cId="1036188665" sldId="354"/>
            <ac:spMk id="3" creationId="{1A00A675-7F5D-4863-B811-DA9042D5A88D}"/>
          </ac:spMkLst>
        </pc:spChg>
        <pc:spChg chg="mod">
          <ac:chgData name="Benoît PARTHOENS" userId="9031a2a7-ac8f-49c7-95a7-c1fef42fac6e" providerId="ADAL" clId="{689084E9-03A7-43E7-A2EB-922A1F7D779B}" dt="2022-02-19T18:35:31.590" v="358" actId="26606"/>
          <ac:spMkLst>
            <pc:docMk/>
            <pc:sldMk cId="1036188665" sldId="354"/>
            <ac:spMk id="4" creationId="{02D5CD08-9475-4C9E-A5B7-70FACD4A3514}"/>
          </ac:spMkLst>
        </pc:spChg>
        <pc:spChg chg="add">
          <ac:chgData name="Benoît PARTHOENS" userId="9031a2a7-ac8f-49c7-95a7-c1fef42fac6e" providerId="ADAL" clId="{689084E9-03A7-43E7-A2EB-922A1F7D779B}" dt="2022-02-19T18:35:31.590" v="358" actId="26606"/>
          <ac:spMkLst>
            <pc:docMk/>
            <pc:sldMk cId="1036188665" sldId="354"/>
            <ac:spMk id="10" creationId="{BACC6370-2D7E-4714-9D71-7542949D7D5D}"/>
          </ac:spMkLst>
        </pc:spChg>
        <pc:spChg chg="add">
          <ac:chgData name="Benoît PARTHOENS" userId="9031a2a7-ac8f-49c7-95a7-c1fef42fac6e" providerId="ADAL" clId="{689084E9-03A7-43E7-A2EB-922A1F7D779B}" dt="2022-02-19T18:35:31.590" v="358" actId="26606"/>
          <ac:spMkLst>
            <pc:docMk/>
            <pc:sldMk cId="1036188665" sldId="354"/>
            <ac:spMk id="12" creationId="{256B2C21-A230-48C0-8DF1-C46611373C44}"/>
          </ac:spMkLst>
        </pc:spChg>
        <pc:spChg chg="add">
          <ac:chgData name="Benoît PARTHOENS" userId="9031a2a7-ac8f-49c7-95a7-c1fef42fac6e" providerId="ADAL" clId="{689084E9-03A7-43E7-A2EB-922A1F7D779B}" dt="2022-02-19T18:35:31.590" v="358" actId="26606"/>
          <ac:spMkLst>
            <pc:docMk/>
            <pc:sldMk cId="1036188665" sldId="354"/>
            <ac:spMk id="14" creationId="{3847E18C-932D-4C95-AABA-FEC7C9499AD7}"/>
          </ac:spMkLst>
        </pc:spChg>
        <pc:spChg chg="add">
          <ac:chgData name="Benoît PARTHOENS" userId="9031a2a7-ac8f-49c7-95a7-c1fef42fac6e" providerId="ADAL" clId="{689084E9-03A7-43E7-A2EB-922A1F7D779B}" dt="2022-02-19T18:35:31.590" v="358" actId="26606"/>
          <ac:spMkLst>
            <pc:docMk/>
            <pc:sldMk cId="1036188665" sldId="354"/>
            <ac:spMk id="16" creationId="{3150CB11-0C61-439E-910F-5787759E72A0}"/>
          </ac:spMkLst>
        </pc:spChg>
        <pc:spChg chg="add">
          <ac:chgData name="Benoît PARTHOENS" userId="9031a2a7-ac8f-49c7-95a7-c1fef42fac6e" providerId="ADAL" clId="{689084E9-03A7-43E7-A2EB-922A1F7D779B}" dt="2022-02-19T18:35:31.590" v="358" actId="26606"/>
          <ac:spMkLst>
            <pc:docMk/>
            <pc:sldMk cId="1036188665" sldId="354"/>
            <ac:spMk id="18" creationId="{43F8A58B-5155-44CE-A5FF-7647B47D0A7A}"/>
          </ac:spMkLst>
        </pc:spChg>
        <pc:spChg chg="add">
          <ac:chgData name="Benoît PARTHOENS" userId="9031a2a7-ac8f-49c7-95a7-c1fef42fac6e" providerId="ADAL" clId="{689084E9-03A7-43E7-A2EB-922A1F7D779B}" dt="2022-02-19T18:35:31.590" v="358" actId="26606"/>
          <ac:spMkLst>
            <pc:docMk/>
            <pc:sldMk cId="1036188665" sldId="354"/>
            <ac:spMk id="20" creationId="{443F2ACA-E6D6-4028-82DD-F03C262D5DE6}"/>
          </ac:spMkLst>
        </pc:spChg>
        <pc:graphicFrameChg chg="add mod">
          <ac:chgData name="Benoît PARTHOENS" userId="9031a2a7-ac8f-49c7-95a7-c1fef42fac6e" providerId="ADAL" clId="{689084E9-03A7-43E7-A2EB-922A1F7D779B}" dt="2022-02-19T18:35:44.623" v="360" actId="14100"/>
          <ac:graphicFrameMkLst>
            <pc:docMk/>
            <pc:sldMk cId="1036188665" sldId="354"/>
            <ac:graphicFrameMk id="6" creationId="{F5C12CDF-83C5-457C-9B1A-901FD2DEF4EA}"/>
          </ac:graphicFrameMkLst>
        </pc:graphicFrameChg>
      </pc:sldChg>
      <pc:sldChg chg="addSp modSp mod setBg">
        <pc:chgData name="Benoît PARTHOENS" userId="9031a2a7-ac8f-49c7-95a7-c1fef42fac6e" providerId="ADAL" clId="{689084E9-03A7-43E7-A2EB-922A1F7D779B}" dt="2022-03-01T15:27:07.950" v="896" actId="14100"/>
        <pc:sldMkLst>
          <pc:docMk/>
          <pc:sldMk cId="1858202697" sldId="364"/>
        </pc:sldMkLst>
        <pc:spChg chg="mod">
          <ac:chgData name="Benoît PARTHOENS" userId="9031a2a7-ac8f-49c7-95a7-c1fef42fac6e" providerId="ADAL" clId="{689084E9-03A7-43E7-A2EB-922A1F7D779B}" dt="2022-02-19T18:39:08.894" v="387" actId="26606"/>
          <ac:spMkLst>
            <pc:docMk/>
            <pc:sldMk cId="1858202697" sldId="364"/>
            <ac:spMk id="2" creationId="{D7B21D88-04F7-4457-9AB8-59F5D9E7998D}"/>
          </ac:spMkLst>
        </pc:spChg>
        <pc:spChg chg="add">
          <ac:chgData name="Benoît PARTHOENS" userId="9031a2a7-ac8f-49c7-95a7-c1fef42fac6e" providerId="ADAL" clId="{689084E9-03A7-43E7-A2EB-922A1F7D779B}" dt="2022-02-19T18:39:08.894" v="387" actId="26606"/>
          <ac:spMkLst>
            <pc:docMk/>
            <pc:sldMk cId="1858202697" sldId="364"/>
            <ac:spMk id="10" creationId="{AB8C311F-7253-4AED-9701-7FC0708C41C7}"/>
          </ac:spMkLst>
        </pc:spChg>
        <pc:spChg chg="add">
          <ac:chgData name="Benoît PARTHOENS" userId="9031a2a7-ac8f-49c7-95a7-c1fef42fac6e" providerId="ADAL" clId="{689084E9-03A7-43E7-A2EB-922A1F7D779B}" dt="2022-02-19T18:39:08.894" v="387" actId="26606"/>
          <ac:spMkLst>
            <pc:docMk/>
            <pc:sldMk cId="1858202697" sldId="364"/>
            <ac:spMk id="12" creationId="{E2384209-CB15-4CDF-9D31-C44FD9A3F20D}"/>
          </ac:spMkLst>
        </pc:spChg>
        <pc:spChg chg="add">
          <ac:chgData name="Benoît PARTHOENS" userId="9031a2a7-ac8f-49c7-95a7-c1fef42fac6e" providerId="ADAL" clId="{689084E9-03A7-43E7-A2EB-922A1F7D779B}" dt="2022-02-19T18:39:08.894" v="387" actId="26606"/>
          <ac:spMkLst>
            <pc:docMk/>
            <pc:sldMk cId="1858202697" sldId="364"/>
            <ac:spMk id="14" creationId="{2633B3B5-CC90-43F0-8714-D31D1F3F0209}"/>
          </ac:spMkLst>
        </pc:spChg>
        <pc:spChg chg="add">
          <ac:chgData name="Benoît PARTHOENS" userId="9031a2a7-ac8f-49c7-95a7-c1fef42fac6e" providerId="ADAL" clId="{689084E9-03A7-43E7-A2EB-922A1F7D779B}" dt="2022-02-19T18:39:08.894" v="387" actId="26606"/>
          <ac:spMkLst>
            <pc:docMk/>
            <pc:sldMk cId="1858202697" sldId="364"/>
            <ac:spMk id="16" creationId="{A8D57A06-A426-446D-B02C-A2DC6B62E45E}"/>
          </ac:spMkLst>
        </pc:spChg>
        <pc:picChg chg="mod">
          <ac:chgData name="Benoît PARTHOENS" userId="9031a2a7-ac8f-49c7-95a7-c1fef42fac6e" providerId="ADAL" clId="{689084E9-03A7-43E7-A2EB-922A1F7D779B}" dt="2022-03-01T15:27:07.950" v="896" actId="14100"/>
          <ac:picMkLst>
            <pc:docMk/>
            <pc:sldMk cId="1858202697" sldId="364"/>
            <ac:picMk id="5" creationId="{F99C1291-6F68-4D64-9F06-035521164A12}"/>
          </ac:picMkLst>
        </pc:picChg>
      </pc:sldChg>
      <pc:sldChg chg="addSp delSp modSp new mod">
        <pc:chgData name="Benoît PARTHOENS" userId="9031a2a7-ac8f-49c7-95a7-c1fef42fac6e" providerId="ADAL" clId="{689084E9-03A7-43E7-A2EB-922A1F7D779B}" dt="2022-02-23T09:14:58.711" v="412" actId="14100"/>
        <pc:sldMkLst>
          <pc:docMk/>
          <pc:sldMk cId="133605148" sldId="365"/>
        </pc:sldMkLst>
        <pc:spChg chg="del">
          <ac:chgData name="Benoît PARTHOENS" userId="9031a2a7-ac8f-49c7-95a7-c1fef42fac6e" providerId="ADAL" clId="{689084E9-03A7-43E7-A2EB-922A1F7D779B}" dt="2022-02-23T09:14:45.407" v="410"/>
          <ac:spMkLst>
            <pc:docMk/>
            <pc:sldMk cId="133605148" sldId="365"/>
            <ac:spMk id="3" creationId="{B725FC5A-85FA-4F0A-8C93-CBC148FC0F8D}"/>
          </ac:spMkLst>
        </pc:spChg>
        <pc:graphicFrameChg chg="add mod">
          <ac:chgData name="Benoît PARTHOENS" userId="9031a2a7-ac8f-49c7-95a7-c1fef42fac6e" providerId="ADAL" clId="{689084E9-03A7-43E7-A2EB-922A1F7D779B}" dt="2022-02-23T09:14:58.711" v="412" actId="14100"/>
          <ac:graphicFrameMkLst>
            <pc:docMk/>
            <pc:sldMk cId="133605148" sldId="365"/>
            <ac:graphicFrameMk id="5" creationId="{4B4D1562-3523-4008-B7C9-C77E4CA90229}"/>
          </ac:graphicFrameMkLst>
        </pc:graphicFrameChg>
      </pc:sldChg>
    </pc:docChg>
  </pc:docChgLst>
  <pc:docChgLst>
    <pc:chgData name="Benoît PARTHOENS" userId="9031a2a7-ac8f-49c7-95a7-c1fef42fac6e" providerId="ADAL" clId="{B37001D9-82A5-47FC-A693-00844F7BD045}"/>
    <pc:docChg chg="modSld">
      <pc:chgData name="Benoît PARTHOENS" userId="9031a2a7-ac8f-49c7-95a7-c1fef42fac6e" providerId="ADAL" clId="{B37001D9-82A5-47FC-A693-00844F7BD045}" dt="2022-03-03T08:03:10.585" v="0" actId="20577"/>
      <pc:docMkLst>
        <pc:docMk/>
      </pc:docMkLst>
      <pc:sldChg chg="modSp mod">
        <pc:chgData name="Benoît PARTHOENS" userId="9031a2a7-ac8f-49c7-95a7-c1fef42fac6e" providerId="ADAL" clId="{B37001D9-82A5-47FC-A693-00844F7BD045}" dt="2022-03-03T08:03:10.585" v="0" actId="20577"/>
        <pc:sldMkLst>
          <pc:docMk/>
          <pc:sldMk cId="39840108" sldId="353"/>
        </pc:sldMkLst>
        <pc:spChg chg="mod">
          <ac:chgData name="Benoît PARTHOENS" userId="9031a2a7-ac8f-49c7-95a7-c1fef42fac6e" providerId="ADAL" clId="{B37001D9-82A5-47FC-A693-00844F7BD045}" dt="2022-03-03T08:03:10.585" v="0" actId="20577"/>
          <ac:spMkLst>
            <pc:docMk/>
            <pc:sldMk cId="39840108" sldId="353"/>
            <ac:spMk id="2" creationId="{17449A93-11C9-4496-B7C3-5D697D78D2D6}"/>
          </ac:spMkLst>
        </pc:spChg>
      </pc:sldChg>
    </pc:docChg>
  </pc:docChgLst>
  <pc:docChgLst>
    <pc:chgData name="Benoît PARTHOENS" userId="9031a2a7-ac8f-49c7-95a7-c1fef42fac6e" providerId="ADAL" clId="{6297FCA2-5091-4273-8B41-6814966C33E9}"/>
    <pc:docChg chg="modSld">
      <pc:chgData name="Benoît PARTHOENS" userId="9031a2a7-ac8f-49c7-95a7-c1fef42fac6e" providerId="ADAL" clId="{6297FCA2-5091-4273-8B41-6814966C33E9}" dt="2023-01-31T10:20:46.727" v="61"/>
      <pc:docMkLst>
        <pc:docMk/>
      </pc:docMkLst>
      <pc:sldChg chg="modNotesTx">
        <pc:chgData name="Benoît PARTHOENS" userId="9031a2a7-ac8f-49c7-95a7-c1fef42fac6e" providerId="ADAL" clId="{6297FCA2-5091-4273-8B41-6814966C33E9}" dt="2023-01-31T10:20:46.727" v="61"/>
        <pc:sldMkLst>
          <pc:docMk/>
          <pc:sldMk cId="265151540" sldId="324"/>
        </pc:sldMkLst>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02870-B682-47E7-8BCF-2700B636B1B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6316B57-E0BC-43A6-8485-F4E773E50E94}">
      <dgm:prSet/>
      <dgm:spPr/>
      <dgm:t>
        <a:bodyPr/>
        <a:lstStyle/>
        <a:p>
          <a:r>
            <a:rPr lang="fr-FR" b="1" dirty="0"/>
            <a:t>Risque</a:t>
          </a:r>
          <a:r>
            <a:rPr lang="fr-FR" dirty="0"/>
            <a:t> : Possibilité qu’un évènement redouté survienne et que ses effets perturbent les missions de l’objet d’étude.</a:t>
          </a:r>
          <a:endParaRPr lang="en-US" dirty="0"/>
        </a:p>
      </dgm:t>
    </dgm:pt>
    <dgm:pt modelId="{832B4FF4-C57A-4C43-B1A2-CC56FACA7A47}" type="parTrans" cxnId="{994700EA-343F-47E4-8327-9B57B99152A0}">
      <dgm:prSet/>
      <dgm:spPr/>
      <dgm:t>
        <a:bodyPr/>
        <a:lstStyle/>
        <a:p>
          <a:endParaRPr lang="en-US"/>
        </a:p>
      </dgm:t>
    </dgm:pt>
    <dgm:pt modelId="{B4C44DB8-1166-4DF0-8CCF-D6564C4D5A59}" type="sibTrans" cxnId="{994700EA-343F-47E4-8327-9B57B99152A0}">
      <dgm:prSet/>
      <dgm:spPr/>
      <dgm:t>
        <a:bodyPr/>
        <a:lstStyle/>
        <a:p>
          <a:endParaRPr lang="en-US"/>
        </a:p>
      </dgm:t>
    </dgm:pt>
    <dgm:pt modelId="{5FFAE6CC-D244-4BA6-8B78-B46347F6F0D8}">
      <dgm:prSet/>
      <dgm:spPr/>
      <dgm:t>
        <a:bodyPr/>
        <a:lstStyle/>
        <a:p>
          <a:r>
            <a:rPr lang="fr-FR" dirty="0"/>
            <a:t>La </a:t>
          </a:r>
          <a:r>
            <a:rPr lang="fr-FR" b="1" dirty="0"/>
            <a:t>gravité</a:t>
          </a:r>
          <a:r>
            <a:rPr lang="fr-FR" dirty="0"/>
            <a:t> varie selon le nombre d’impacts et leur niveau mais aussi selon la valeur de l’objet étudié.</a:t>
          </a:r>
          <a:endParaRPr lang="en-US" dirty="0"/>
        </a:p>
      </dgm:t>
    </dgm:pt>
    <dgm:pt modelId="{F19ED09D-B526-4F4E-90ED-433499CF9A05}" type="parTrans" cxnId="{3582EFFA-AE5A-4BF0-8D15-E2E165D231E0}">
      <dgm:prSet/>
      <dgm:spPr/>
      <dgm:t>
        <a:bodyPr/>
        <a:lstStyle/>
        <a:p>
          <a:endParaRPr lang="en-US"/>
        </a:p>
      </dgm:t>
    </dgm:pt>
    <dgm:pt modelId="{E480076C-F6B3-4C51-9E97-4074DE90778C}" type="sibTrans" cxnId="{3582EFFA-AE5A-4BF0-8D15-E2E165D231E0}">
      <dgm:prSet/>
      <dgm:spPr/>
      <dgm:t>
        <a:bodyPr/>
        <a:lstStyle/>
        <a:p>
          <a:endParaRPr lang="en-US"/>
        </a:p>
      </dgm:t>
    </dgm:pt>
    <dgm:pt modelId="{7457A694-7416-4E99-A656-A416940186A1}">
      <dgm:prSet/>
      <dgm:spPr/>
      <dgm:t>
        <a:bodyPr/>
        <a:lstStyle/>
        <a:p>
          <a:r>
            <a:rPr lang="fr-FR" dirty="0"/>
            <a:t>La </a:t>
          </a:r>
          <a:r>
            <a:rPr lang="fr-FR" b="1" dirty="0"/>
            <a:t>vraisemblance</a:t>
          </a:r>
          <a:r>
            <a:rPr lang="fr-FR" dirty="0"/>
            <a:t> varie selon l’exposition aux menaces, le niveau de vulnérabilité et les mesures de sécurité.</a:t>
          </a:r>
          <a:endParaRPr lang="en-US" dirty="0"/>
        </a:p>
      </dgm:t>
    </dgm:pt>
    <dgm:pt modelId="{12604795-0BBC-40D0-9DBE-2ABCA09FF48C}" type="parTrans" cxnId="{876308E7-27CA-4F91-8888-517450CBA828}">
      <dgm:prSet/>
      <dgm:spPr/>
      <dgm:t>
        <a:bodyPr/>
        <a:lstStyle/>
        <a:p>
          <a:endParaRPr lang="en-US"/>
        </a:p>
      </dgm:t>
    </dgm:pt>
    <dgm:pt modelId="{55C14F1B-940C-4EEF-8041-C9D96773D935}" type="sibTrans" cxnId="{876308E7-27CA-4F91-8888-517450CBA828}">
      <dgm:prSet/>
      <dgm:spPr/>
      <dgm:t>
        <a:bodyPr/>
        <a:lstStyle/>
        <a:p>
          <a:endParaRPr lang="en-US"/>
        </a:p>
      </dgm:t>
    </dgm:pt>
    <dgm:pt modelId="{AE4351AB-CE6B-45C3-86D2-FAD7F12570AB}" type="pres">
      <dgm:prSet presAssocID="{AC602870-B682-47E7-8BCF-2700B636B1BF}" presName="linear" presStyleCnt="0">
        <dgm:presLayoutVars>
          <dgm:animLvl val="lvl"/>
          <dgm:resizeHandles val="exact"/>
        </dgm:presLayoutVars>
      </dgm:prSet>
      <dgm:spPr/>
    </dgm:pt>
    <dgm:pt modelId="{15B57548-C2A9-4CD1-AC8D-A6CBA39EB727}" type="pres">
      <dgm:prSet presAssocID="{26316B57-E0BC-43A6-8485-F4E773E50E94}" presName="parentText" presStyleLbl="node1" presStyleIdx="0" presStyleCnt="3">
        <dgm:presLayoutVars>
          <dgm:chMax val="0"/>
          <dgm:bulletEnabled val="1"/>
        </dgm:presLayoutVars>
      </dgm:prSet>
      <dgm:spPr/>
    </dgm:pt>
    <dgm:pt modelId="{2783AC7B-765B-42B1-8EC4-944D45EA280B}" type="pres">
      <dgm:prSet presAssocID="{B4C44DB8-1166-4DF0-8CCF-D6564C4D5A59}" presName="spacer" presStyleCnt="0"/>
      <dgm:spPr/>
    </dgm:pt>
    <dgm:pt modelId="{FD93F99B-F61E-4558-87AC-37C6DC80AE6A}" type="pres">
      <dgm:prSet presAssocID="{5FFAE6CC-D244-4BA6-8B78-B46347F6F0D8}" presName="parentText" presStyleLbl="node1" presStyleIdx="1" presStyleCnt="3">
        <dgm:presLayoutVars>
          <dgm:chMax val="0"/>
          <dgm:bulletEnabled val="1"/>
        </dgm:presLayoutVars>
      </dgm:prSet>
      <dgm:spPr/>
    </dgm:pt>
    <dgm:pt modelId="{D601C74F-3FB2-4D49-AF5C-A6F8AC118E41}" type="pres">
      <dgm:prSet presAssocID="{E480076C-F6B3-4C51-9E97-4074DE90778C}" presName="spacer" presStyleCnt="0"/>
      <dgm:spPr/>
    </dgm:pt>
    <dgm:pt modelId="{8718854B-2ED6-4A72-B574-913C13B3E567}" type="pres">
      <dgm:prSet presAssocID="{7457A694-7416-4E99-A656-A416940186A1}" presName="parentText" presStyleLbl="node1" presStyleIdx="2" presStyleCnt="3">
        <dgm:presLayoutVars>
          <dgm:chMax val="0"/>
          <dgm:bulletEnabled val="1"/>
        </dgm:presLayoutVars>
      </dgm:prSet>
      <dgm:spPr/>
    </dgm:pt>
  </dgm:ptLst>
  <dgm:cxnLst>
    <dgm:cxn modelId="{482B1401-85E4-4423-8AAB-5C81DF4B69BC}" type="presOf" srcId="{5FFAE6CC-D244-4BA6-8B78-B46347F6F0D8}" destId="{FD93F99B-F61E-4558-87AC-37C6DC80AE6A}" srcOrd="0" destOrd="0" presId="urn:microsoft.com/office/officeart/2005/8/layout/vList2"/>
    <dgm:cxn modelId="{F7703E30-E9B5-46C8-A1C8-03C9F447933B}" type="presOf" srcId="{7457A694-7416-4E99-A656-A416940186A1}" destId="{8718854B-2ED6-4A72-B574-913C13B3E567}" srcOrd="0" destOrd="0" presId="urn:microsoft.com/office/officeart/2005/8/layout/vList2"/>
    <dgm:cxn modelId="{E2959367-0AB7-4445-A1EA-C83B33D9490D}" type="presOf" srcId="{AC602870-B682-47E7-8BCF-2700B636B1BF}" destId="{AE4351AB-CE6B-45C3-86D2-FAD7F12570AB}" srcOrd="0" destOrd="0" presId="urn:microsoft.com/office/officeart/2005/8/layout/vList2"/>
    <dgm:cxn modelId="{19D5799F-67EA-4512-A2AB-62E874BEC63E}" type="presOf" srcId="{26316B57-E0BC-43A6-8485-F4E773E50E94}" destId="{15B57548-C2A9-4CD1-AC8D-A6CBA39EB727}" srcOrd="0" destOrd="0" presId="urn:microsoft.com/office/officeart/2005/8/layout/vList2"/>
    <dgm:cxn modelId="{876308E7-27CA-4F91-8888-517450CBA828}" srcId="{AC602870-B682-47E7-8BCF-2700B636B1BF}" destId="{7457A694-7416-4E99-A656-A416940186A1}" srcOrd="2" destOrd="0" parTransId="{12604795-0BBC-40D0-9DBE-2ABCA09FF48C}" sibTransId="{55C14F1B-940C-4EEF-8041-C9D96773D935}"/>
    <dgm:cxn modelId="{994700EA-343F-47E4-8327-9B57B99152A0}" srcId="{AC602870-B682-47E7-8BCF-2700B636B1BF}" destId="{26316B57-E0BC-43A6-8485-F4E773E50E94}" srcOrd="0" destOrd="0" parTransId="{832B4FF4-C57A-4C43-B1A2-CC56FACA7A47}" sibTransId="{B4C44DB8-1166-4DF0-8CCF-D6564C4D5A59}"/>
    <dgm:cxn modelId="{3582EFFA-AE5A-4BF0-8D15-E2E165D231E0}" srcId="{AC602870-B682-47E7-8BCF-2700B636B1BF}" destId="{5FFAE6CC-D244-4BA6-8B78-B46347F6F0D8}" srcOrd="1" destOrd="0" parTransId="{F19ED09D-B526-4F4E-90ED-433499CF9A05}" sibTransId="{E480076C-F6B3-4C51-9E97-4074DE90778C}"/>
    <dgm:cxn modelId="{F0278498-C61B-4476-9346-459C0D6E4DC4}" type="presParOf" srcId="{AE4351AB-CE6B-45C3-86D2-FAD7F12570AB}" destId="{15B57548-C2A9-4CD1-AC8D-A6CBA39EB727}" srcOrd="0" destOrd="0" presId="urn:microsoft.com/office/officeart/2005/8/layout/vList2"/>
    <dgm:cxn modelId="{EDAF2FC8-51EE-4FA3-BEE7-AA462B22B22F}" type="presParOf" srcId="{AE4351AB-CE6B-45C3-86D2-FAD7F12570AB}" destId="{2783AC7B-765B-42B1-8EC4-944D45EA280B}" srcOrd="1" destOrd="0" presId="urn:microsoft.com/office/officeart/2005/8/layout/vList2"/>
    <dgm:cxn modelId="{A68474C3-D0F1-4A86-ADE5-4DF86D789730}" type="presParOf" srcId="{AE4351AB-CE6B-45C3-86D2-FAD7F12570AB}" destId="{FD93F99B-F61E-4558-87AC-37C6DC80AE6A}" srcOrd="2" destOrd="0" presId="urn:microsoft.com/office/officeart/2005/8/layout/vList2"/>
    <dgm:cxn modelId="{3DB99FB2-9A91-4FCF-A7AB-E3B1A8DA523E}" type="presParOf" srcId="{AE4351AB-CE6B-45C3-86D2-FAD7F12570AB}" destId="{D601C74F-3FB2-4D49-AF5C-A6F8AC118E41}" srcOrd="3" destOrd="0" presId="urn:microsoft.com/office/officeart/2005/8/layout/vList2"/>
    <dgm:cxn modelId="{8FB091BB-76D2-4403-8150-FEC1060431A7}" type="presParOf" srcId="{AE4351AB-CE6B-45C3-86D2-FAD7F12570AB}" destId="{8718854B-2ED6-4A72-B574-913C13B3E56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FBD2A3-8A9B-4FA6-A2A8-80352B9EE319}"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en-US"/>
        </a:p>
      </dgm:t>
    </dgm:pt>
    <dgm:pt modelId="{C6661B72-69EB-4AFD-8D9A-CAEEB573ED61}">
      <dgm:prSet/>
      <dgm:spPr/>
      <dgm:t>
        <a:bodyPr/>
        <a:lstStyle/>
        <a:p>
          <a:r>
            <a:rPr lang="fr-FR"/>
            <a:t>Fabriquer des vaccins</a:t>
          </a:r>
          <a:endParaRPr lang="en-US"/>
        </a:p>
      </dgm:t>
    </dgm:pt>
    <dgm:pt modelId="{2E9CF7DB-2BED-46B7-9F7E-788A31ACAB58}" type="parTrans" cxnId="{63FB8B0A-70A2-488F-8FEA-43284B8E4337}">
      <dgm:prSet/>
      <dgm:spPr/>
      <dgm:t>
        <a:bodyPr/>
        <a:lstStyle/>
        <a:p>
          <a:endParaRPr lang="en-US"/>
        </a:p>
      </dgm:t>
    </dgm:pt>
    <dgm:pt modelId="{D5CFBDD3-AD2A-4067-85A2-3BA0A5B52675}" type="sibTrans" cxnId="{63FB8B0A-70A2-488F-8FEA-43284B8E4337}">
      <dgm:prSet/>
      <dgm:spPr/>
      <dgm:t>
        <a:bodyPr/>
        <a:lstStyle/>
        <a:p>
          <a:endParaRPr lang="en-US"/>
        </a:p>
      </dgm:t>
    </dgm:pt>
    <dgm:pt modelId="{4B71C7CE-AD5C-4B8B-8400-9ADC0E2714B5}">
      <dgm:prSet/>
      <dgm:spPr/>
      <dgm:t>
        <a:bodyPr/>
        <a:lstStyle/>
        <a:p>
          <a:r>
            <a:rPr lang="fr-FR"/>
            <a:t>Système de production : ensemble des machines et équipements informatiques permettant de fabriquer des vaccins à grande échelle</a:t>
          </a:r>
          <a:endParaRPr lang="en-US"/>
        </a:p>
      </dgm:t>
    </dgm:pt>
    <dgm:pt modelId="{058FB566-4234-401E-B11F-2E564FFB173C}" type="parTrans" cxnId="{3AC5A041-28B1-4475-A5F5-E5DAA5F17AB9}">
      <dgm:prSet/>
      <dgm:spPr/>
      <dgm:t>
        <a:bodyPr/>
        <a:lstStyle/>
        <a:p>
          <a:endParaRPr lang="en-US"/>
        </a:p>
      </dgm:t>
    </dgm:pt>
    <dgm:pt modelId="{4DD2D966-D652-42CB-9016-B65A360880AF}" type="sibTrans" cxnId="{3AC5A041-28B1-4475-A5F5-E5DAA5F17AB9}">
      <dgm:prSet/>
      <dgm:spPr/>
      <dgm:t>
        <a:bodyPr/>
        <a:lstStyle/>
        <a:p>
          <a:endParaRPr lang="en-US"/>
        </a:p>
      </dgm:t>
    </dgm:pt>
    <dgm:pt modelId="{97C719DE-6AC3-44FB-8B77-A2EE2E591E54}">
      <dgm:prSet/>
      <dgm:spPr/>
      <dgm:t>
        <a:bodyPr/>
        <a:lstStyle/>
        <a:p>
          <a:r>
            <a:rPr lang="fr-FR"/>
            <a:t>Recherche et développement (R&amp;D)</a:t>
          </a:r>
          <a:endParaRPr lang="en-US"/>
        </a:p>
      </dgm:t>
    </dgm:pt>
    <dgm:pt modelId="{7DF73C87-9AAC-46E1-B125-B30A50361CE5}" type="parTrans" cxnId="{2F621EB6-67F0-4A8D-BFD0-AE0743BFBB0A}">
      <dgm:prSet/>
      <dgm:spPr/>
      <dgm:t>
        <a:bodyPr/>
        <a:lstStyle/>
        <a:p>
          <a:endParaRPr lang="en-US"/>
        </a:p>
      </dgm:t>
    </dgm:pt>
    <dgm:pt modelId="{835A613C-12D8-4DE7-A261-1812DF199461}" type="sibTrans" cxnId="{2F621EB6-67F0-4A8D-BFD0-AE0743BFBB0A}">
      <dgm:prSet/>
      <dgm:spPr/>
      <dgm:t>
        <a:bodyPr/>
        <a:lstStyle/>
        <a:p>
          <a:endParaRPr lang="en-US"/>
        </a:p>
      </dgm:t>
    </dgm:pt>
    <dgm:pt modelId="{55D98998-EA75-4F28-803C-634772594E7B}">
      <dgm:prSet/>
      <dgm:spPr/>
      <dgm:t>
        <a:bodyPr/>
        <a:lstStyle/>
        <a:p>
          <a:r>
            <a:rPr lang="fr-FR"/>
            <a:t>Serveurs bureautiques (interne) : permettent de stocker l’ensemble des données de R&amp;D</a:t>
          </a:r>
          <a:endParaRPr lang="en-US"/>
        </a:p>
      </dgm:t>
    </dgm:pt>
    <dgm:pt modelId="{A6A880DE-EA52-4187-BC5F-901F65223E0E}" type="parTrans" cxnId="{AB3B575C-4148-4D24-9F1A-B23BE65B0F49}">
      <dgm:prSet/>
      <dgm:spPr/>
      <dgm:t>
        <a:bodyPr/>
        <a:lstStyle/>
        <a:p>
          <a:endParaRPr lang="en-US"/>
        </a:p>
      </dgm:t>
    </dgm:pt>
    <dgm:pt modelId="{B9046205-5665-41D0-AEA7-4A0DF3C14759}" type="sibTrans" cxnId="{AB3B575C-4148-4D24-9F1A-B23BE65B0F49}">
      <dgm:prSet/>
      <dgm:spPr/>
      <dgm:t>
        <a:bodyPr/>
        <a:lstStyle/>
        <a:p>
          <a:endParaRPr lang="en-US"/>
        </a:p>
      </dgm:t>
    </dgm:pt>
    <dgm:pt modelId="{3D1C879A-2E14-4B0C-9C18-06F409E63D53}">
      <dgm:prSet/>
      <dgm:spPr/>
      <dgm:t>
        <a:bodyPr/>
        <a:lstStyle/>
        <a:p>
          <a:r>
            <a:rPr lang="fr-FR"/>
            <a:t>Serveurs bureautiques (externe) : permettent de stocker une partie des données de R&amp;D</a:t>
          </a:r>
          <a:endParaRPr lang="en-US"/>
        </a:p>
      </dgm:t>
    </dgm:pt>
    <dgm:pt modelId="{3D94B553-71CF-4940-A776-A6620C815D66}" type="parTrans" cxnId="{E22C18A5-148E-4DDE-828B-D2EBBB9926A3}">
      <dgm:prSet/>
      <dgm:spPr/>
      <dgm:t>
        <a:bodyPr/>
        <a:lstStyle/>
        <a:p>
          <a:endParaRPr lang="en-US"/>
        </a:p>
      </dgm:t>
    </dgm:pt>
    <dgm:pt modelId="{BE1BB77B-F4BC-4F47-B861-B85CD1767606}" type="sibTrans" cxnId="{E22C18A5-148E-4DDE-828B-D2EBBB9926A3}">
      <dgm:prSet/>
      <dgm:spPr/>
      <dgm:t>
        <a:bodyPr/>
        <a:lstStyle/>
        <a:p>
          <a:endParaRPr lang="en-US"/>
        </a:p>
      </dgm:t>
    </dgm:pt>
    <dgm:pt modelId="{D4E7AD61-8808-47FC-BD5A-0E65132EBDED}">
      <dgm:prSet/>
      <dgm:spPr/>
      <dgm:t>
        <a:bodyPr/>
        <a:lstStyle/>
        <a:p>
          <a:r>
            <a:rPr lang="fr-FR"/>
            <a:t>Système de production des antigènes : ensemble des machines et équipements informatiques permettant de produire des antigènes </a:t>
          </a:r>
          <a:endParaRPr lang="en-US"/>
        </a:p>
      </dgm:t>
    </dgm:pt>
    <dgm:pt modelId="{1B5CEAF0-9D66-47F1-8F1A-2141A251104C}" type="parTrans" cxnId="{548BAF05-E392-4601-A711-911C2A3881C2}">
      <dgm:prSet/>
      <dgm:spPr/>
      <dgm:t>
        <a:bodyPr/>
        <a:lstStyle/>
        <a:p>
          <a:endParaRPr lang="en-US"/>
        </a:p>
      </dgm:t>
    </dgm:pt>
    <dgm:pt modelId="{0E3BB2AE-540E-46A3-8B69-A9294E5E2611}" type="sibTrans" cxnId="{548BAF05-E392-4601-A711-911C2A3881C2}">
      <dgm:prSet/>
      <dgm:spPr/>
      <dgm:t>
        <a:bodyPr/>
        <a:lstStyle/>
        <a:p>
          <a:endParaRPr lang="en-US"/>
        </a:p>
      </dgm:t>
    </dgm:pt>
    <dgm:pt modelId="{C4E9CB38-CF97-4980-8ACF-ADC5AB4227A7}">
      <dgm:prSet/>
      <dgm:spPr/>
      <dgm:t>
        <a:bodyPr/>
        <a:lstStyle/>
        <a:p>
          <a:r>
            <a:rPr lang="fr-FR"/>
            <a:t>Traçabilité et contrôle</a:t>
          </a:r>
          <a:endParaRPr lang="en-US"/>
        </a:p>
      </dgm:t>
    </dgm:pt>
    <dgm:pt modelId="{93378FF1-7D00-4A6D-8B9E-B7D23E09B098}" type="parTrans" cxnId="{5C09B225-F183-48C6-915D-2E4A05FDDB05}">
      <dgm:prSet/>
      <dgm:spPr/>
      <dgm:t>
        <a:bodyPr/>
        <a:lstStyle/>
        <a:p>
          <a:endParaRPr lang="en-US"/>
        </a:p>
      </dgm:t>
    </dgm:pt>
    <dgm:pt modelId="{CB3D9444-8B7B-43E5-82E7-16FCD1CE85BD}" type="sibTrans" cxnId="{5C09B225-F183-48C6-915D-2E4A05FDDB05}">
      <dgm:prSet/>
      <dgm:spPr/>
      <dgm:t>
        <a:bodyPr/>
        <a:lstStyle/>
        <a:p>
          <a:endParaRPr lang="en-US"/>
        </a:p>
      </dgm:t>
    </dgm:pt>
    <dgm:pt modelId="{A1FD3E80-A377-45C9-B909-ADA6867DFF66}">
      <dgm:prSet/>
      <dgm:spPr/>
      <dgm:t>
        <a:bodyPr/>
        <a:lstStyle/>
        <a:p>
          <a:r>
            <a:rPr lang="fr-FR"/>
            <a:t>Serveurs bureautiques (interne) : permettent de stocker l’ensemble des données relatives à la traçabilité et au contrôle pour les différents processus</a:t>
          </a:r>
          <a:endParaRPr lang="en-US"/>
        </a:p>
      </dgm:t>
    </dgm:pt>
    <dgm:pt modelId="{4FD72F03-80B7-4A52-BF0C-52A2995F133B}" type="parTrans" cxnId="{24E61C37-C95E-48E9-8426-5B8E124CEDA6}">
      <dgm:prSet/>
      <dgm:spPr/>
      <dgm:t>
        <a:bodyPr/>
        <a:lstStyle/>
        <a:p>
          <a:endParaRPr lang="en-US"/>
        </a:p>
      </dgm:t>
    </dgm:pt>
    <dgm:pt modelId="{227B6D19-9C0D-4B60-A3D2-215DC02A56D2}" type="sibTrans" cxnId="{24E61C37-C95E-48E9-8426-5B8E124CEDA6}">
      <dgm:prSet/>
      <dgm:spPr/>
      <dgm:t>
        <a:bodyPr/>
        <a:lstStyle/>
        <a:p>
          <a:endParaRPr lang="en-US"/>
        </a:p>
      </dgm:t>
    </dgm:pt>
    <dgm:pt modelId="{FADE6E51-DB21-45AA-9480-AEE65570BF76}" type="pres">
      <dgm:prSet presAssocID="{57FBD2A3-8A9B-4FA6-A2A8-80352B9EE319}" presName="Name0" presStyleCnt="0">
        <dgm:presLayoutVars>
          <dgm:dir/>
          <dgm:animLvl val="lvl"/>
          <dgm:resizeHandles val="exact"/>
        </dgm:presLayoutVars>
      </dgm:prSet>
      <dgm:spPr/>
    </dgm:pt>
    <dgm:pt modelId="{B5DA072C-3E4B-4DB8-B1A6-3C7F12BF259A}" type="pres">
      <dgm:prSet presAssocID="{C6661B72-69EB-4AFD-8D9A-CAEEB573ED61}" presName="composite" presStyleCnt="0"/>
      <dgm:spPr/>
    </dgm:pt>
    <dgm:pt modelId="{DD310F91-207F-4827-B040-0ADBB0E39D05}" type="pres">
      <dgm:prSet presAssocID="{C6661B72-69EB-4AFD-8D9A-CAEEB573ED61}" presName="parTx" presStyleLbl="alignNode1" presStyleIdx="0" presStyleCnt="3">
        <dgm:presLayoutVars>
          <dgm:chMax val="0"/>
          <dgm:chPref val="0"/>
          <dgm:bulletEnabled val="1"/>
        </dgm:presLayoutVars>
      </dgm:prSet>
      <dgm:spPr/>
    </dgm:pt>
    <dgm:pt modelId="{DDFFAFAF-9279-4850-A3A9-B16CD486E6DD}" type="pres">
      <dgm:prSet presAssocID="{C6661B72-69EB-4AFD-8D9A-CAEEB573ED61}" presName="desTx" presStyleLbl="alignAccFollowNode1" presStyleIdx="0" presStyleCnt="3">
        <dgm:presLayoutVars>
          <dgm:bulletEnabled val="1"/>
        </dgm:presLayoutVars>
      </dgm:prSet>
      <dgm:spPr/>
    </dgm:pt>
    <dgm:pt modelId="{67F52E05-8FB6-4803-96BE-B149D379ED16}" type="pres">
      <dgm:prSet presAssocID="{D5CFBDD3-AD2A-4067-85A2-3BA0A5B52675}" presName="space" presStyleCnt="0"/>
      <dgm:spPr/>
    </dgm:pt>
    <dgm:pt modelId="{0829FAE0-B840-4454-B139-94326BDAB806}" type="pres">
      <dgm:prSet presAssocID="{97C719DE-6AC3-44FB-8B77-A2EE2E591E54}" presName="composite" presStyleCnt="0"/>
      <dgm:spPr/>
    </dgm:pt>
    <dgm:pt modelId="{A7145AAD-04EA-4496-808D-1DE5BA5F50B1}" type="pres">
      <dgm:prSet presAssocID="{97C719DE-6AC3-44FB-8B77-A2EE2E591E54}" presName="parTx" presStyleLbl="alignNode1" presStyleIdx="1" presStyleCnt="3">
        <dgm:presLayoutVars>
          <dgm:chMax val="0"/>
          <dgm:chPref val="0"/>
          <dgm:bulletEnabled val="1"/>
        </dgm:presLayoutVars>
      </dgm:prSet>
      <dgm:spPr/>
    </dgm:pt>
    <dgm:pt modelId="{E161C7B5-381E-46B0-B7CD-8478B000CFB3}" type="pres">
      <dgm:prSet presAssocID="{97C719DE-6AC3-44FB-8B77-A2EE2E591E54}" presName="desTx" presStyleLbl="alignAccFollowNode1" presStyleIdx="1" presStyleCnt="3">
        <dgm:presLayoutVars>
          <dgm:bulletEnabled val="1"/>
        </dgm:presLayoutVars>
      </dgm:prSet>
      <dgm:spPr/>
    </dgm:pt>
    <dgm:pt modelId="{C9738D0D-9F78-4FE1-AB7E-111CB47D6874}" type="pres">
      <dgm:prSet presAssocID="{835A613C-12D8-4DE7-A261-1812DF199461}" presName="space" presStyleCnt="0"/>
      <dgm:spPr/>
    </dgm:pt>
    <dgm:pt modelId="{3D899377-25EA-4D84-831B-CA824A458B3B}" type="pres">
      <dgm:prSet presAssocID="{C4E9CB38-CF97-4980-8ACF-ADC5AB4227A7}" presName="composite" presStyleCnt="0"/>
      <dgm:spPr/>
    </dgm:pt>
    <dgm:pt modelId="{B9DBF703-2F59-417A-B02D-D299EF3C1288}" type="pres">
      <dgm:prSet presAssocID="{C4E9CB38-CF97-4980-8ACF-ADC5AB4227A7}" presName="parTx" presStyleLbl="alignNode1" presStyleIdx="2" presStyleCnt="3">
        <dgm:presLayoutVars>
          <dgm:chMax val="0"/>
          <dgm:chPref val="0"/>
          <dgm:bulletEnabled val="1"/>
        </dgm:presLayoutVars>
      </dgm:prSet>
      <dgm:spPr/>
    </dgm:pt>
    <dgm:pt modelId="{8D5A7316-A7CE-49A7-8492-FF8A31AAA235}" type="pres">
      <dgm:prSet presAssocID="{C4E9CB38-CF97-4980-8ACF-ADC5AB4227A7}" presName="desTx" presStyleLbl="alignAccFollowNode1" presStyleIdx="2" presStyleCnt="3">
        <dgm:presLayoutVars>
          <dgm:bulletEnabled val="1"/>
        </dgm:presLayoutVars>
      </dgm:prSet>
      <dgm:spPr/>
    </dgm:pt>
  </dgm:ptLst>
  <dgm:cxnLst>
    <dgm:cxn modelId="{548BAF05-E392-4601-A711-911C2A3881C2}" srcId="{97C719DE-6AC3-44FB-8B77-A2EE2E591E54}" destId="{D4E7AD61-8808-47FC-BD5A-0E65132EBDED}" srcOrd="2" destOrd="0" parTransId="{1B5CEAF0-9D66-47F1-8F1A-2141A251104C}" sibTransId="{0E3BB2AE-540E-46A3-8B69-A9294E5E2611}"/>
    <dgm:cxn modelId="{63FB8B0A-70A2-488F-8FEA-43284B8E4337}" srcId="{57FBD2A3-8A9B-4FA6-A2A8-80352B9EE319}" destId="{C6661B72-69EB-4AFD-8D9A-CAEEB573ED61}" srcOrd="0" destOrd="0" parTransId="{2E9CF7DB-2BED-46B7-9F7E-788A31ACAB58}" sibTransId="{D5CFBDD3-AD2A-4067-85A2-3BA0A5B52675}"/>
    <dgm:cxn modelId="{5C09B225-F183-48C6-915D-2E4A05FDDB05}" srcId="{57FBD2A3-8A9B-4FA6-A2A8-80352B9EE319}" destId="{C4E9CB38-CF97-4980-8ACF-ADC5AB4227A7}" srcOrd="2" destOrd="0" parTransId="{93378FF1-7D00-4A6D-8B9E-B7D23E09B098}" sibTransId="{CB3D9444-8B7B-43E5-82E7-16FCD1CE85BD}"/>
    <dgm:cxn modelId="{24E61C37-C95E-48E9-8426-5B8E124CEDA6}" srcId="{C4E9CB38-CF97-4980-8ACF-ADC5AB4227A7}" destId="{A1FD3E80-A377-45C9-B909-ADA6867DFF66}" srcOrd="0" destOrd="0" parTransId="{4FD72F03-80B7-4A52-BF0C-52A2995F133B}" sibTransId="{227B6D19-9C0D-4B60-A3D2-215DC02A56D2}"/>
    <dgm:cxn modelId="{AB3B575C-4148-4D24-9F1A-B23BE65B0F49}" srcId="{97C719DE-6AC3-44FB-8B77-A2EE2E591E54}" destId="{55D98998-EA75-4F28-803C-634772594E7B}" srcOrd="0" destOrd="0" parTransId="{A6A880DE-EA52-4187-BC5F-901F65223E0E}" sibTransId="{B9046205-5665-41D0-AEA7-4A0DF3C14759}"/>
    <dgm:cxn modelId="{50CBEA5C-78F2-45A7-BEA8-43EC54537C8C}" type="presOf" srcId="{C4E9CB38-CF97-4980-8ACF-ADC5AB4227A7}" destId="{B9DBF703-2F59-417A-B02D-D299EF3C1288}" srcOrd="0" destOrd="0" presId="urn:microsoft.com/office/officeart/2005/8/layout/hList1"/>
    <dgm:cxn modelId="{3AC5A041-28B1-4475-A5F5-E5DAA5F17AB9}" srcId="{C6661B72-69EB-4AFD-8D9A-CAEEB573ED61}" destId="{4B71C7CE-AD5C-4B8B-8400-9ADC0E2714B5}" srcOrd="0" destOrd="0" parTransId="{058FB566-4234-401E-B11F-2E564FFB173C}" sibTransId="{4DD2D966-D652-42CB-9016-B65A360880AF}"/>
    <dgm:cxn modelId="{6AF2AE80-0991-49FB-838E-9194F2BA4E41}" type="presOf" srcId="{3D1C879A-2E14-4B0C-9C18-06F409E63D53}" destId="{E161C7B5-381E-46B0-B7CD-8478B000CFB3}" srcOrd="0" destOrd="1" presId="urn:microsoft.com/office/officeart/2005/8/layout/hList1"/>
    <dgm:cxn modelId="{E22C18A5-148E-4DDE-828B-D2EBBB9926A3}" srcId="{97C719DE-6AC3-44FB-8B77-A2EE2E591E54}" destId="{3D1C879A-2E14-4B0C-9C18-06F409E63D53}" srcOrd="1" destOrd="0" parTransId="{3D94B553-71CF-4940-A776-A6620C815D66}" sibTransId="{BE1BB77B-F4BC-4F47-B861-B85CD1767606}"/>
    <dgm:cxn modelId="{B478FCA5-9093-4117-9653-76ACC40A40B7}" type="presOf" srcId="{4B71C7CE-AD5C-4B8B-8400-9ADC0E2714B5}" destId="{DDFFAFAF-9279-4850-A3A9-B16CD486E6DD}" srcOrd="0" destOrd="0" presId="urn:microsoft.com/office/officeart/2005/8/layout/hList1"/>
    <dgm:cxn modelId="{EA3B8EAA-72D5-4393-93A7-1F2F67115558}" type="presOf" srcId="{57FBD2A3-8A9B-4FA6-A2A8-80352B9EE319}" destId="{FADE6E51-DB21-45AA-9480-AEE65570BF76}" srcOrd="0" destOrd="0" presId="urn:microsoft.com/office/officeart/2005/8/layout/hList1"/>
    <dgm:cxn modelId="{95AC8BB0-87A3-4E95-9F0A-1234C4673482}" type="presOf" srcId="{55D98998-EA75-4F28-803C-634772594E7B}" destId="{E161C7B5-381E-46B0-B7CD-8478B000CFB3}" srcOrd="0" destOrd="0" presId="urn:microsoft.com/office/officeart/2005/8/layout/hList1"/>
    <dgm:cxn modelId="{2F621EB6-67F0-4A8D-BFD0-AE0743BFBB0A}" srcId="{57FBD2A3-8A9B-4FA6-A2A8-80352B9EE319}" destId="{97C719DE-6AC3-44FB-8B77-A2EE2E591E54}" srcOrd="1" destOrd="0" parTransId="{7DF73C87-9AAC-46E1-B125-B30A50361CE5}" sibTransId="{835A613C-12D8-4DE7-A261-1812DF199461}"/>
    <dgm:cxn modelId="{44B9E9B7-7F4B-4AF0-ADD6-B13C8758579E}" type="presOf" srcId="{C6661B72-69EB-4AFD-8D9A-CAEEB573ED61}" destId="{DD310F91-207F-4827-B040-0ADBB0E39D05}" srcOrd="0" destOrd="0" presId="urn:microsoft.com/office/officeart/2005/8/layout/hList1"/>
    <dgm:cxn modelId="{B054B9CE-BA66-41BA-8341-ED197EAE1C08}" type="presOf" srcId="{97C719DE-6AC3-44FB-8B77-A2EE2E591E54}" destId="{A7145AAD-04EA-4496-808D-1DE5BA5F50B1}" srcOrd="0" destOrd="0" presId="urn:microsoft.com/office/officeart/2005/8/layout/hList1"/>
    <dgm:cxn modelId="{16A719D0-28FF-44C4-9279-485E6347A7B8}" type="presOf" srcId="{D4E7AD61-8808-47FC-BD5A-0E65132EBDED}" destId="{E161C7B5-381E-46B0-B7CD-8478B000CFB3}" srcOrd="0" destOrd="2" presId="urn:microsoft.com/office/officeart/2005/8/layout/hList1"/>
    <dgm:cxn modelId="{269BB7D2-FD5D-4A92-8ECB-5512971F01EB}" type="presOf" srcId="{A1FD3E80-A377-45C9-B909-ADA6867DFF66}" destId="{8D5A7316-A7CE-49A7-8492-FF8A31AAA235}" srcOrd="0" destOrd="0" presId="urn:microsoft.com/office/officeart/2005/8/layout/hList1"/>
    <dgm:cxn modelId="{0A00FEA2-30B7-4CF5-A964-389E40833C2D}" type="presParOf" srcId="{FADE6E51-DB21-45AA-9480-AEE65570BF76}" destId="{B5DA072C-3E4B-4DB8-B1A6-3C7F12BF259A}" srcOrd="0" destOrd="0" presId="urn:microsoft.com/office/officeart/2005/8/layout/hList1"/>
    <dgm:cxn modelId="{8CF93275-3F76-4E3E-8E77-7B6596F9B4B7}" type="presParOf" srcId="{B5DA072C-3E4B-4DB8-B1A6-3C7F12BF259A}" destId="{DD310F91-207F-4827-B040-0ADBB0E39D05}" srcOrd="0" destOrd="0" presId="urn:microsoft.com/office/officeart/2005/8/layout/hList1"/>
    <dgm:cxn modelId="{769E8F63-B0AB-404B-841B-16797077A680}" type="presParOf" srcId="{B5DA072C-3E4B-4DB8-B1A6-3C7F12BF259A}" destId="{DDFFAFAF-9279-4850-A3A9-B16CD486E6DD}" srcOrd="1" destOrd="0" presId="urn:microsoft.com/office/officeart/2005/8/layout/hList1"/>
    <dgm:cxn modelId="{A3E7DB06-B553-4C96-92DF-24520EBBFC36}" type="presParOf" srcId="{FADE6E51-DB21-45AA-9480-AEE65570BF76}" destId="{67F52E05-8FB6-4803-96BE-B149D379ED16}" srcOrd="1" destOrd="0" presId="urn:microsoft.com/office/officeart/2005/8/layout/hList1"/>
    <dgm:cxn modelId="{5DA6D679-7C07-406C-B402-62CADF8938B5}" type="presParOf" srcId="{FADE6E51-DB21-45AA-9480-AEE65570BF76}" destId="{0829FAE0-B840-4454-B139-94326BDAB806}" srcOrd="2" destOrd="0" presId="urn:microsoft.com/office/officeart/2005/8/layout/hList1"/>
    <dgm:cxn modelId="{82B079C2-D2B8-4036-836F-ED6F7C4B9FF7}" type="presParOf" srcId="{0829FAE0-B840-4454-B139-94326BDAB806}" destId="{A7145AAD-04EA-4496-808D-1DE5BA5F50B1}" srcOrd="0" destOrd="0" presId="urn:microsoft.com/office/officeart/2005/8/layout/hList1"/>
    <dgm:cxn modelId="{4646B3CB-C421-465F-91BD-1A9E26725342}" type="presParOf" srcId="{0829FAE0-B840-4454-B139-94326BDAB806}" destId="{E161C7B5-381E-46B0-B7CD-8478B000CFB3}" srcOrd="1" destOrd="0" presId="urn:microsoft.com/office/officeart/2005/8/layout/hList1"/>
    <dgm:cxn modelId="{2B77B295-A0FB-4B35-A365-69A21842BB4F}" type="presParOf" srcId="{FADE6E51-DB21-45AA-9480-AEE65570BF76}" destId="{C9738D0D-9F78-4FE1-AB7E-111CB47D6874}" srcOrd="3" destOrd="0" presId="urn:microsoft.com/office/officeart/2005/8/layout/hList1"/>
    <dgm:cxn modelId="{B6F74358-6345-4A4E-B859-FF57F68D9441}" type="presParOf" srcId="{FADE6E51-DB21-45AA-9480-AEE65570BF76}" destId="{3D899377-25EA-4D84-831B-CA824A458B3B}" srcOrd="4" destOrd="0" presId="urn:microsoft.com/office/officeart/2005/8/layout/hList1"/>
    <dgm:cxn modelId="{3A5D1317-1726-4F5B-A99E-CBB10FC2807A}" type="presParOf" srcId="{3D899377-25EA-4D84-831B-CA824A458B3B}" destId="{B9DBF703-2F59-417A-B02D-D299EF3C1288}" srcOrd="0" destOrd="0" presId="urn:microsoft.com/office/officeart/2005/8/layout/hList1"/>
    <dgm:cxn modelId="{F77BF196-287B-4EC9-B4D5-4C4C07BC3D8E}" type="presParOf" srcId="{3D899377-25EA-4D84-831B-CA824A458B3B}" destId="{8D5A7316-A7CE-49A7-8492-FF8A31AAA23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A04179-B67F-4499-B211-2353680B9A4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F1020856-C073-4EB6-88C9-15BD869331B3}">
      <dgm:prSet/>
      <dgm:spPr/>
      <dgm:t>
        <a:bodyPr/>
        <a:lstStyle/>
        <a:p>
          <a:r>
            <a:rPr lang="fr-FR"/>
            <a:t>Personne responsable</a:t>
          </a:r>
          <a:endParaRPr lang="en-US"/>
        </a:p>
      </dgm:t>
    </dgm:pt>
    <dgm:pt modelId="{BC335CB2-CB28-4DE4-9C20-E22F806F1946}" type="parTrans" cxnId="{4E2D84D6-11E2-45C5-BFC6-A3F3E6541C91}">
      <dgm:prSet/>
      <dgm:spPr/>
      <dgm:t>
        <a:bodyPr/>
        <a:lstStyle/>
        <a:p>
          <a:endParaRPr lang="en-US"/>
        </a:p>
      </dgm:t>
    </dgm:pt>
    <dgm:pt modelId="{28C8C2C5-082D-4564-AA71-1F4B2054FDEC}" type="sibTrans" cxnId="{4E2D84D6-11E2-45C5-BFC6-A3F3E6541C91}">
      <dgm:prSet/>
      <dgm:spPr/>
      <dgm:t>
        <a:bodyPr/>
        <a:lstStyle/>
        <a:p>
          <a:endParaRPr lang="en-US"/>
        </a:p>
      </dgm:t>
    </dgm:pt>
    <dgm:pt modelId="{D4357132-41A7-43F2-B03E-1396CDDC2C35}">
      <dgm:prSet/>
      <dgm:spPr/>
      <dgm:t>
        <a:bodyPr/>
        <a:lstStyle/>
        <a:p>
          <a:r>
            <a:rPr lang="fr-FR"/>
            <a:t>Matrice RACI</a:t>
          </a:r>
          <a:endParaRPr lang="en-US"/>
        </a:p>
      </dgm:t>
    </dgm:pt>
    <dgm:pt modelId="{23061A15-6A7C-4970-A0E6-A44EB69B2762}" type="parTrans" cxnId="{4FDEEE17-9656-4A87-AB9C-F7797D0860D7}">
      <dgm:prSet/>
      <dgm:spPr/>
      <dgm:t>
        <a:bodyPr/>
        <a:lstStyle/>
        <a:p>
          <a:endParaRPr lang="en-US"/>
        </a:p>
      </dgm:t>
    </dgm:pt>
    <dgm:pt modelId="{58064A09-5755-474E-BAB7-9171938664F8}" type="sibTrans" cxnId="{4FDEEE17-9656-4A87-AB9C-F7797D0860D7}">
      <dgm:prSet/>
      <dgm:spPr/>
      <dgm:t>
        <a:bodyPr/>
        <a:lstStyle/>
        <a:p>
          <a:endParaRPr lang="en-US"/>
        </a:p>
      </dgm:t>
    </dgm:pt>
    <dgm:pt modelId="{0C23B871-F585-4C9E-BF67-AFD9F85C8DED}">
      <dgm:prSet/>
      <dgm:spPr/>
      <dgm:t>
        <a:bodyPr/>
        <a:lstStyle/>
        <a:p>
          <a:r>
            <a:rPr lang="fr-FR"/>
            <a:t>Mission</a:t>
          </a:r>
          <a:endParaRPr lang="en-US"/>
        </a:p>
      </dgm:t>
    </dgm:pt>
    <dgm:pt modelId="{D9C1ACE1-8266-43A1-9330-8BBC2F9D6D6C}" type="parTrans" cxnId="{9A32F6AE-11F2-4B21-B1FC-E2676388007D}">
      <dgm:prSet/>
      <dgm:spPr/>
      <dgm:t>
        <a:bodyPr/>
        <a:lstStyle/>
        <a:p>
          <a:endParaRPr lang="en-US"/>
        </a:p>
      </dgm:t>
    </dgm:pt>
    <dgm:pt modelId="{C9785E20-6043-4C45-B59F-0F4AED1A801D}" type="sibTrans" cxnId="{9A32F6AE-11F2-4B21-B1FC-E2676388007D}">
      <dgm:prSet/>
      <dgm:spPr/>
      <dgm:t>
        <a:bodyPr/>
        <a:lstStyle/>
        <a:p>
          <a:endParaRPr lang="en-US"/>
        </a:p>
      </dgm:t>
    </dgm:pt>
    <dgm:pt modelId="{13D103A0-FFE4-4C08-9DA2-794C503E2B63}">
      <dgm:prSet/>
      <dgm:spPr/>
      <dgm:t>
        <a:bodyPr/>
        <a:lstStyle/>
        <a:p>
          <a:r>
            <a:rPr lang="fr-FR"/>
            <a:t>Valeur Métier</a:t>
          </a:r>
          <a:endParaRPr lang="en-US"/>
        </a:p>
      </dgm:t>
    </dgm:pt>
    <dgm:pt modelId="{59FA2B0F-FDAF-455E-B6A8-37008588CBA8}" type="parTrans" cxnId="{CE8C2BEF-7D49-4876-B7DE-5E40DCEF68C2}">
      <dgm:prSet/>
      <dgm:spPr/>
      <dgm:t>
        <a:bodyPr/>
        <a:lstStyle/>
        <a:p>
          <a:endParaRPr lang="en-US"/>
        </a:p>
      </dgm:t>
    </dgm:pt>
    <dgm:pt modelId="{BB459B0D-77EF-4CF1-AB34-21F9EC788175}" type="sibTrans" cxnId="{CE8C2BEF-7D49-4876-B7DE-5E40DCEF68C2}">
      <dgm:prSet/>
      <dgm:spPr/>
      <dgm:t>
        <a:bodyPr/>
        <a:lstStyle/>
        <a:p>
          <a:endParaRPr lang="en-US"/>
        </a:p>
      </dgm:t>
    </dgm:pt>
    <dgm:pt modelId="{6D9B48D7-4CA4-43F5-AC05-ECE4D5CD777A}">
      <dgm:prSet/>
      <dgm:spPr/>
      <dgm:t>
        <a:bodyPr/>
        <a:lstStyle/>
        <a:p>
          <a:r>
            <a:rPr lang="fr-FR"/>
            <a:t>Bien support</a:t>
          </a:r>
          <a:endParaRPr lang="en-US"/>
        </a:p>
      </dgm:t>
    </dgm:pt>
    <dgm:pt modelId="{BC42531F-B8E6-40E7-B679-BAB41DA9B562}" type="parTrans" cxnId="{C219B0C4-B490-4FD3-9189-77A35FF4EFFA}">
      <dgm:prSet/>
      <dgm:spPr/>
      <dgm:t>
        <a:bodyPr/>
        <a:lstStyle/>
        <a:p>
          <a:endParaRPr lang="en-US"/>
        </a:p>
      </dgm:t>
    </dgm:pt>
    <dgm:pt modelId="{B4F8AD1D-A3E1-41A8-ACBC-2033C3DC9D90}" type="sibTrans" cxnId="{C219B0C4-B490-4FD3-9189-77A35FF4EFFA}">
      <dgm:prSet/>
      <dgm:spPr/>
      <dgm:t>
        <a:bodyPr/>
        <a:lstStyle/>
        <a:p>
          <a:endParaRPr lang="en-US"/>
        </a:p>
      </dgm:t>
    </dgm:pt>
    <dgm:pt modelId="{AAF235C6-41BC-44F4-BE63-3B96B81FAB54}" type="pres">
      <dgm:prSet presAssocID="{C9A04179-B67F-4499-B211-2353680B9A4C}" presName="linear" presStyleCnt="0">
        <dgm:presLayoutVars>
          <dgm:dir/>
          <dgm:animLvl val="lvl"/>
          <dgm:resizeHandles val="exact"/>
        </dgm:presLayoutVars>
      </dgm:prSet>
      <dgm:spPr/>
    </dgm:pt>
    <dgm:pt modelId="{21871D40-46A8-4111-9F7C-3E8DEED7C27B}" type="pres">
      <dgm:prSet presAssocID="{F1020856-C073-4EB6-88C9-15BD869331B3}" presName="parentLin" presStyleCnt="0"/>
      <dgm:spPr/>
    </dgm:pt>
    <dgm:pt modelId="{30A9631E-4B84-4139-AE43-53F4334F6824}" type="pres">
      <dgm:prSet presAssocID="{F1020856-C073-4EB6-88C9-15BD869331B3}" presName="parentLeftMargin" presStyleLbl="node1" presStyleIdx="0" presStyleCnt="4"/>
      <dgm:spPr/>
    </dgm:pt>
    <dgm:pt modelId="{4BCC1977-5149-4A96-B91D-5E4DED4D5256}" type="pres">
      <dgm:prSet presAssocID="{F1020856-C073-4EB6-88C9-15BD869331B3}" presName="parentText" presStyleLbl="node1" presStyleIdx="0" presStyleCnt="4">
        <dgm:presLayoutVars>
          <dgm:chMax val="0"/>
          <dgm:bulletEnabled val="1"/>
        </dgm:presLayoutVars>
      </dgm:prSet>
      <dgm:spPr/>
    </dgm:pt>
    <dgm:pt modelId="{02E1AADD-1DA4-4323-A5F5-6E6FC44A3AA2}" type="pres">
      <dgm:prSet presAssocID="{F1020856-C073-4EB6-88C9-15BD869331B3}" presName="negativeSpace" presStyleCnt="0"/>
      <dgm:spPr/>
    </dgm:pt>
    <dgm:pt modelId="{7DDD8E37-6E89-4A57-8174-B35D96B5FD28}" type="pres">
      <dgm:prSet presAssocID="{F1020856-C073-4EB6-88C9-15BD869331B3}" presName="childText" presStyleLbl="conFgAcc1" presStyleIdx="0" presStyleCnt="4">
        <dgm:presLayoutVars>
          <dgm:bulletEnabled val="1"/>
        </dgm:presLayoutVars>
      </dgm:prSet>
      <dgm:spPr/>
    </dgm:pt>
    <dgm:pt modelId="{8AD7078F-731B-48EA-9D79-D68FD6CED429}" type="pres">
      <dgm:prSet presAssocID="{28C8C2C5-082D-4564-AA71-1F4B2054FDEC}" presName="spaceBetweenRectangles" presStyleCnt="0"/>
      <dgm:spPr/>
    </dgm:pt>
    <dgm:pt modelId="{4313FC22-387E-4983-982B-05F050057FEE}" type="pres">
      <dgm:prSet presAssocID="{0C23B871-F585-4C9E-BF67-AFD9F85C8DED}" presName="parentLin" presStyleCnt="0"/>
      <dgm:spPr/>
    </dgm:pt>
    <dgm:pt modelId="{BBDC4A72-9A30-4978-A8F0-8B24F61687BA}" type="pres">
      <dgm:prSet presAssocID="{0C23B871-F585-4C9E-BF67-AFD9F85C8DED}" presName="parentLeftMargin" presStyleLbl="node1" presStyleIdx="0" presStyleCnt="4"/>
      <dgm:spPr/>
    </dgm:pt>
    <dgm:pt modelId="{0FC797A5-2CBD-47E8-8122-F8AE572C9849}" type="pres">
      <dgm:prSet presAssocID="{0C23B871-F585-4C9E-BF67-AFD9F85C8DED}" presName="parentText" presStyleLbl="node1" presStyleIdx="1" presStyleCnt="4">
        <dgm:presLayoutVars>
          <dgm:chMax val="0"/>
          <dgm:bulletEnabled val="1"/>
        </dgm:presLayoutVars>
      </dgm:prSet>
      <dgm:spPr/>
    </dgm:pt>
    <dgm:pt modelId="{B27A2D6F-2C4C-48A1-A61F-E9EB8862388C}" type="pres">
      <dgm:prSet presAssocID="{0C23B871-F585-4C9E-BF67-AFD9F85C8DED}" presName="negativeSpace" presStyleCnt="0"/>
      <dgm:spPr/>
    </dgm:pt>
    <dgm:pt modelId="{B70B725A-AA3D-4DD2-ADC4-0F20DBCF82A6}" type="pres">
      <dgm:prSet presAssocID="{0C23B871-F585-4C9E-BF67-AFD9F85C8DED}" presName="childText" presStyleLbl="conFgAcc1" presStyleIdx="1" presStyleCnt="4">
        <dgm:presLayoutVars>
          <dgm:bulletEnabled val="1"/>
        </dgm:presLayoutVars>
      </dgm:prSet>
      <dgm:spPr/>
    </dgm:pt>
    <dgm:pt modelId="{E3720492-E59E-482F-AA26-C3D0032E0972}" type="pres">
      <dgm:prSet presAssocID="{C9785E20-6043-4C45-B59F-0F4AED1A801D}" presName="spaceBetweenRectangles" presStyleCnt="0"/>
      <dgm:spPr/>
    </dgm:pt>
    <dgm:pt modelId="{10C9CCFB-DDA4-4E3A-8366-A96106E1E2B6}" type="pres">
      <dgm:prSet presAssocID="{13D103A0-FFE4-4C08-9DA2-794C503E2B63}" presName="parentLin" presStyleCnt="0"/>
      <dgm:spPr/>
    </dgm:pt>
    <dgm:pt modelId="{A31F2CD6-3D9C-41B1-83FE-3E4D500F6B45}" type="pres">
      <dgm:prSet presAssocID="{13D103A0-FFE4-4C08-9DA2-794C503E2B63}" presName="parentLeftMargin" presStyleLbl="node1" presStyleIdx="1" presStyleCnt="4"/>
      <dgm:spPr/>
    </dgm:pt>
    <dgm:pt modelId="{51CCC3A8-1CC1-4F8D-8178-9A00472B8B65}" type="pres">
      <dgm:prSet presAssocID="{13D103A0-FFE4-4C08-9DA2-794C503E2B63}" presName="parentText" presStyleLbl="node1" presStyleIdx="2" presStyleCnt="4">
        <dgm:presLayoutVars>
          <dgm:chMax val="0"/>
          <dgm:bulletEnabled val="1"/>
        </dgm:presLayoutVars>
      </dgm:prSet>
      <dgm:spPr/>
    </dgm:pt>
    <dgm:pt modelId="{451FCBB2-FC13-497D-9FE8-F4E11FC9EB67}" type="pres">
      <dgm:prSet presAssocID="{13D103A0-FFE4-4C08-9DA2-794C503E2B63}" presName="negativeSpace" presStyleCnt="0"/>
      <dgm:spPr/>
    </dgm:pt>
    <dgm:pt modelId="{1DB6DA82-C10A-48E2-82D3-6EE3770D44A4}" type="pres">
      <dgm:prSet presAssocID="{13D103A0-FFE4-4C08-9DA2-794C503E2B63}" presName="childText" presStyleLbl="conFgAcc1" presStyleIdx="2" presStyleCnt="4">
        <dgm:presLayoutVars>
          <dgm:bulletEnabled val="1"/>
        </dgm:presLayoutVars>
      </dgm:prSet>
      <dgm:spPr/>
    </dgm:pt>
    <dgm:pt modelId="{46FBA0AD-8A04-483F-A3AC-3654E57AEE42}" type="pres">
      <dgm:prSet presAssocID="{BB459B0D-77EF-4CF1-AB34-21F9EC788175}" presName="spaceBetweenRectangles" presStyleCnt="0"/>
      <dgm:spPr/>
    </dgm:pt>
    <dgm:pt modelId="{5030CD68-D148-4B53-824E-8E1157D32AE3}" type="pres">
      <dgm:prSet presAssocID="{6D9B48D7-4CA4-43F5-AC05-ECE4D5CD777A}" presName="parentLin" presStyleCnt="0"/>
      <dgm:spPr/>
    </dgm:pt>
    <dgm:pt modelId="{8DD0106A-40D6-45FF-9D2D-7CA3A5466241}" type="pres">
      <dgm:prSet presAssocID="{6D9B48D7-4CA4-43F5-AC05-ECE4D5CD777A}" presName="parentLeftMargin" presStyleLbl="node1" presStyleIdx="2" presStyleCnt="4"/>
      <dgm:spPr/>
    </dgm:pt>
    <dgm:pt modelId="{C2958640-840E-4A2C-9CF7-90E614CE7D6A}" type="pres">
      <dgm:prSet presAssocID="{6D9B48D7-4CA4-43F5-AC05-ECE4D5CD777A}" presName="parentText" presStyleLbl="node1" presStyleIdx="3" presStyleCnt="4">
        <dgm:presLayoutVars>
          <dgm:chMax val="0"/>
          <dgm:bulletEnabled val="1"/>
        </dgm:presLayoutVars>
      </dgm:prSet>
      <dgm:spPr/>
    </dgm:pt>
    <dgm:pt modelId="{0A39EE8A-8DE1-48CF-BAC2-2A986B09D536}" type="pres">
      <dgm:prSet presAssocID="{6D9B48D7-4CA4-43F5-AC05-ECE4D5CD777A}" presName="negativeSpace" presStyleCnt="0"/>
      <dgm:spPr/>
    </dgm:pt>
    <dgm:pt modelId="{BA9D2964-5B75-4EDD-B183-477018CDE62C}" type="pres">
      <dgm:prSet presAssocID="{6D9B48D7-4CA4-43F5-AC05-ECE4D5CD777A}" presName="childText" presStyleLbl="conFgAcc1" presStyleIdx="3" presStyleCnt="4">
        <dgm:presLayoutVars>
          <dgm:bulletEnabled val="1"/>
        </dgm:presLayoutVars>
      </dgm:prSet>
      <dgm:spPr/>
    </dgm:pt>
  </dgm:ptLst>
  <dgm:cxnLst>
    <dgm:cxn modelId="{E9DDEF06-F5EF-4BAB-B66A-E790F86CCC4D}" type="presOf" srcId="{C9A04179-B67F-4499-B211-2353680B9A4C}" destId="{AAF235C6-41BC-44F4-BE63-3B96B81FAB54}" srcOrd="0" destOrd="0" presId="urn:microsoft.com/office/officeart/2005/8/layout/list1"/>
    <dgm:cxn modelId="{4FDEEE17-9656-4A87-AB9C-F7797D0860D7}" srcId="{F1020856-C073-4EB6-88C9-15BD869331B3}" destId="{D4357132-41A7-43F2-B03E-1396CDDC2C35}" srcOrd="0" destOrd="0" parTransId="{23061A15-6A7C-4970-A0E6-A44EB69B2762}" sibTransId="{58064A09-5755-474E-BAB7-9171938664F8}"/>
    <dgm:cxn modelId="{70F9621B-B92E-421F-9F73-176D41118949}" type="presOf" srcId="{D4357132-41A7-43F2-B03E-1396CDDC2C35}" destId="{7DDD8E37-6E89-4A57-8174-B35D96B5FD28}" srcOrd="0" destOrd="0" presId="urn:microsoft.com/office/officeart/2005/8/layout/list1"/>
    <dgm:cxn modelId="{094EE22F-713E-4FBE-A49C-1865C0F499C9}" type="presOf" srcId="{F1020856-C073-4EB6-88C9-15BD869331B3}" destId="{30A9631E-4B84-4139-AE43-53F4334F6824}" srcOrd="0" destOrd="0" presId="urn:microsoft.com/office/officeart/2005/8/layout/list1"/>
    <dgm:cxn modelId="{BDC53132-689C-4DF4-936A-A53FEC5E7245}" type="presOf" srcId="{0C23B871-F585-4C9E-BF67-AFD9F85C8DED}" destId="{0FC797A5-2CBD-47E8-8122-F8AE572C9849}" srcOrd="1" destOrd="0" presId="urn:microsoft.com/office/officeart/2005/8/layout/list1"/>
    <dgm:cxn modelId="{35156178-C50B-4A18-A0F6-CCC31BB1225B}" type="presOf" srcId="{13D103A0-FFE4-4C08-9DA2-794C503E2B63}" destId="{51CCC3A8-1CC1-4F8D-8178-9A00472B8B65}" srcOrd="1" destOrd="0" presId="urn:microsoft.com/office/officeart/2005/8/layout/list1"/>
    <dgm:cxn modelId="{A566C88D-7BBE-43F8-9597-1EACB2C1DD55}" type="presOf" srcId="{6D9B48D7-4CA4-43F5-AC05-ECE4D5CD777A}" destId="{C2958640-840E-4A2C-9CF7-90E614CE7D6A}" srcOrd="1" destOrd="0" presId="urn:microsoft.com/office/officeart/2005/8/layout/list1"/>
    <dgm:cxn modelId="{46B2F196-BDAC-4A3C-81EB-06CB97A2E998}" type="presOf" srcId="{6D9B48D7-4CA4-43F5-AC05-ECE4D5CD777A}" destId="{8DD0106A-40D6-45FF-9D2D-7CA3A5466241}" srcOrd="0" destOrd="0" presId="urn:microsoft.com/office/officeart/2005/8/layout/list1"/>
    <dgm:cxn modelId="{9A32F6AE-11F2-4B21-B1FC-E2676388007D}" srcId="{C9A04179-B67F-4499-B211-2353680B9A4C}" destId="{0C23B871-F585-4C9E-BF67-AFD9F85C8DED}" srcOrd="1" destOrd="0" parTransId="{D9C1ACE1-8266-43A1-9330-8BBC2F9D6D6C}" sibTransId="{C9785E20-6043-4C45-B59F-0F4AED1A801D}"/>
    <dgm:cxn modelId="{88B179B0-E5E2-4CA8-B098-BF59439B60E2}" type="presOf" srcId="{0C23B871-F585-4C9E-BF67-AFD9F85C8DED}" destId="{BBDC4A72-9A30-4978-A8F0-8B24F61687BA}" srcOrd="0" destOrd="0" presId="urn:microsoft.com/office/officeart/2005/8/layout/list1"/>
    <dgm:cxn modelId="{A0FA1CB3-531D-46BB-A7D3-3FF19F255FE5}" type="presOf" srcId="{F1020856-C073-4EB6-88C9-15BD869331B3}" destId="{4BCC1977-5149-4A96-B91D-5E4DED4D5256}" srcOrd="1" destOrd="0" presId="urn:microsoft.com/office/officeart/2005/8/layout/list1"/>
    <dgm:cxn modelId="{50CBDDC0-8A2C-482C-8634-65ED70BB378C}" type="presOf" srcId="{13D103A0-FFE4-4C08-9DA2-794C503E2B63}" destId="{A31F2CD6-3D9C-41B1-83FE-3E4D500F6B45}" srcOrd="0" destOrd="0" presId="urn:microsoft.com/office/officeart/2005/8/layout/list1"/>
    <dgm:cxn modelId="{C219B0C4-B490-4FD3-9189-77A35FF4EFFA}" srcId="{C9A04179-B67F-4499-B211-2353680B9A4C}" destId="{6D9B48D7-4CA4-43F5-AC05-ECE4D5CD777A}" srcOrd="3" destOrd="0" parTransId="{BC42531F-B8E6-40E7-B679-BAB41DA9B562}" sibTransId="{B4F8AD1D-A3E1-41A8-ACBC-2033C3DC9D90}"/>
    <dgm:cxn modelId="{4E2D84D6-11E2-45C5-BFC6-A3F3E6541C91}" srcId="{C9A04179-B67F-4499-B211-2353680B9A4C}" destId="{F1020856-C073-4EB6-88C9-15BD869331B3}" srcOrd="0" destOrd="0" parTransId="{BC335CB2-CB28-4DE4-9C20-E22F806F1946}" sibTransId="{28C8C2C5-082D-4564-AA71-1F4B2054FDEC}"/>
    <dgm:cxn modelId="{CE8C2BEF-7D49-4876-B7DE-5E40DCEF68C2}" srcId="{C9A04179-B67F-4499-B211-2353680B9A4C}" destId="{13D103A0-FFE4-4C08-9DA2-794C503E2B63}" srcOrd="2" destOrd="0" parTransId="{59FA2B0F-FDAF-455E-B6A8-37008588CBA8}" sibTransId="{BB459B0D-77EF-4CF1-AB34-21F9EC788175}"/>
    <dgm:cxn modelId="{7099A307-EA87-4878-9B42-DC82A4B0FCF4}" type="presParOf" srcId="{AAF235C6-41BC-44F4-BE63-3B96B81FAB54}" destId="{21871D40-46A8-4111-9F7C-3E8DEED7C27B}" srcOrd="0" destOrd="0" presId="urn:microsoft.com/office/officeart/2005/8/layout/list1"/>
    <dgm:cxn modelId="{1439CB68-7617-42EF-A53F-A7AE885C4F55}" type="presParOf" srcId="{21871D40-46A8-4111-9F7C-3E8DEED7C27B}" destId="{30A9631E-4B84-4139-AE43-53F4334F6824}" srcOrd="0" destOrd="0" presId="urn:microsoft.com/office/officeart/2005/8/layout/list1"/>
    <dgm:cxn modelId="{1DF54BF0-0832-45E6-8289-3B48904E2209}" type="presParOf" srcId="{21871D40-46A8-4111-9F7C-3E8DEED7C27B}" destId="{4BCC1977-5149-4A96-B91D-5E4DED4D5256}" srcOrd="1" destOrd="0" presId="urn:microsoft.com/office/officeart/2005/8/layout/list1"/>
    <dgm:cxn modelId="{D54ECAD2-A79A-40A5-9EA3-6A473F12A932}" type="presParOf" srcId="{AAF235C6-41BC-44F4-BE63-3B96B81FAB54}" destId="{02E1AADD-1DA4-4323-A5F5-6E6FC44A3AA2}" srcOrd="1" destOrd="0" presId="urn:microsoft.com/office/officeart/2005/8/layout/list1"/>
    <dgm:cxn modelId="{8FAF2C7C-8403-4F52-9BD4-5FD756C61813}" type="presParOf" srcId="{AAF235C6-41BC-44F4-BE63-3B96B81FAB54}" destId="{7DDD8E37-6E89-4A57-8174-B35D96B5FD28}" srcOrd="2" destOrd="0" presId="urn:microsoft.com/office/officeart/2005/8/layout/list1"/>
    <dgm:cxn modelId="{CF8CCAEC-50D1-4710-92A5-84E8EF44E581}" type="presParOf" srcId="{AAF235C6-41BC-44F4-BE63-3B96B81FAB54}" destId="{8AD7078F-731B-48EA-9D79-D68FD6CED429}" srcOrd="3" destOrd="0" presId="urn:microsoft.com/office/officeart/2005/8/layout/list1"/>
    <dgm:cxn modelId="{B0C0F3D2-6508-4981-BD91-937B78AA9F5C}" type="presParOf" srcId="{AAF235C6-41BC-44F4-BE63-3B96B81FAB54}" destId="{4313FC22-387E-4983-982B-05F050057FEE}" srcOrd="4" destOrd="0" presId="urn:microsoft.com/office/officeart/2005/8/layout/list1"/>
    <dgm:cxn modelId="{4B187583-001C-4417-8638-323E37C9783E}" type="presParOf" srcId="{4313FC22-387E-4983-982B-05F050057FEE}" destId="{BBDC4A72-9A30-4978-A8F0-8B24F61687BA}" srcOrd="0" destOrd="0" presId="urn:microsoft.com/office/officeart/2005/8/layout/list1"/>
    <dgm:cxn modelId="{17C86E10-B398-4F3C-885B-A2DBD41A6749}" type="presParOf" srcId="{4313FC22-387E-4983-982B-05F050057FEE}" destId="{0FC797A5-2CBD-47E8-8122-F8AE572C9849}" srcOrd="1" destOrd="0" presId="urn:microsoft.com/office/officeart/2005/8/layout/list1"/>
    <dgm:cxn modelId="{77203A9C-519F-486B-AA24-E50D09C55E23}" type="presParOf" srcId="{AAF235C6-41BC-44F4-BE63-3B96B81FAB54}" destId="{B27A2D6F-2C4C-48A1-A61F-E9EB8862388C}" srcOrd="5" destOrd="0" presId="urn:microsoft.com/office/officeart/2005/8/layout/list1"/>
    <dgm:cxn modelId="{EC27BAB0-736C-4C53-948D-CDC910F7DBA6}" type="presParOf" srcId="{AAF235C6-41BC-44F4-BE63-3B96B81FAB54}" destId="{B70B725A-AA3D-4DD2-ADC4-0F20DBCF82A6}" srcOrd="6" destOrd="0" presId="urn:microsoft.com/office/officeart/2005/8/layout/list1"/>
    <dgm:cxn modelId="{BF244353-275D-4D64-ABF6-D07E5BED9535}" type="presParOf" srcId="{AAF235C6-41BC-44F4-BE63-3B96B81FAB54}" destId="{E3720492-E59E-482F-AA26-C3D0032E0972}" srcOrd="7" destOrd="0" presId="urn:microsoft.com/office/officeart/2005/8/layout/list1"/>
    <dgm:cxn modelId="{4EC038A9-9F6A-4D17-B538-0897930EDE13}" type="presParOf" srcId="{AAF235C6-41BC-44F4-BE63-3B96B81FAB54}" destId="{10C9CCFB-DDA4-4E3A-8366-A96106E1E2B6}" srcOrd="8" destOrd="0" presId="urn:microsoft.com/office/officeart/2005/8/layout/list1"/>
    <dgm:cxn modelId="{0CA18C9A-C054-417E-BAB2-8794B2C301E8}" type="presParOf" srcId="{10C9CCFB-DDA4-4E3A-8366-A96106E1E2B6}" destId="{A31F2CD6-3D9C-41B1-83FE-3E4D500F6B45}" srcOrd="0" destOrd="0" presId="urn:microsoft.com/office/officeart/2005/8/layout/list1"/>
    <dgm:cxn modelId="{73A1671E-32F7-48F0-9B1C-FDF30B7D4A0B}" type="presParOf" srcId="{10C9CCFB-DDA4-4E3A-8366-A96106E1E2B6}" destId="{51CCC3A8-1CC1-4F8D-8178-9A00472B8B65}" srcOrd="1" destOrd="0" presId="urn:microsoft.com/office/officeart/2005/8/layout/list1"/>
    <dgm:cxn modelId="{6992F4EF-BCD3-4502-A884-25AD713768CD}" type="presParOf" srcId="{AAF235C6-41BC-44F4-BE63-3B96B81FAB54}" destId="{451FCBB2-FC13-497D-9FE8-F4E11FC9EB67}" srcOrd="9" destOrd="0" presId="urn:microsoft.com/office/officeart/2005/8/layout/list1"/>
    <dgm:cxn modelId="{46181EDF-48EF-4541-B093-7E9AB9582408}" type="presParOf" srcId="{AAF235C6-41BC-44F4-BE63-3B96B81FAB54}" destId="{1DB6DA82-C10A-48E2-82D3-6EE3770D44A4}" srcOrd="10" destOrd="0" presId="urn:microsoft.com/office/officeart/2005/8/layout/list1"/>
    <dgm:cxn modelId="{13F7E3F1-04B2-47C1-A79C-E71CA5765EF6}" type="presParOf" srcId="{AAF235C6-41BC-44F4-BE63-3B96B81FAB54}" destId="{46FBA0AD-8A04-483F-A3AC-3654E57AEE42}" srcOrd="11" destOrd="0" presId="urn:microsoft.com/office/officeart/2005/8/layout/list1"/>
    <dgm:cxn modelId="{3AAA510B-37CB-4DFA-9654-0AABF1E11743}" type="presParOf" srcId="{AAF235C6-41BC-44F4-BE63-3B96B81FAB54}" destId="{5030CD68-D148-4B53-824E-8E1157D32AE3}" srcOrd="12" destOrd="0" presId="urn:microsoft.com/office/officeart/2005/8/layout/list1"/>
    <dgm:cxn modelId="{2404AD10-B7EE-4225-ACC1-8D8FF9CC26B4}" type="presParOf" srcId="{5030CD68-D148-4B53-824E-8E1157D32AE3}" destId="{8DD0106A-40D6-45FF-9D2D-7CA3A5466241}" srcOrd="0" destOrd="0" presId="urn:microsoft.com/office/officeart/2005/8/layout/list1"/>
    <dgm:cxn modelId="{762588C2-DCBD-44D6-B593-C04D97804C7E}" type="presParOf" srcId="{5030CD68-D148-4B53-824E-8E1157D32AE3}" destId="{C2958640-840E-4A2C-9CF7-90E614CE7D6A}" srcOrd="1" destOrd="0" presId="urn:microsoft.com/office/officeart/2005/8/layout/list1"/>
    <dgm:cxn modelId="{4511F631-19D1-4529-AB23-4BCB29D80CD7}" type="presParOf" srcId="{AAF235C6-41BC-44F4-BE63-3B96B81FAB54}" destId="{0A39EE8A-8DE1-48CF-BAC2-2A986B09D536}" srcOrd="13" destOrd="0" presId="urn:microsoft.com/office/officeart/2005/8/layout/list1"/>
    <dgm:cxn modelId="{3AE3AE20-5BC2-4812-9BDB-6F8A65E09639}" type="presParOf" srcId="{AAF235C6-41BC-44F4-BE63-3B96B81FAB54}" destId="{BA9D2964-5B75-4EDD-B183-477018CDE62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37D3826-0AD0-4BA2-A117-B83D73AB9E6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F2E515E6-B11E-49E2-A2A7-627E8B9C597C}">
      <dgm:prSet/>
      <dgm:spPr>
        <a:solidFill>
          <a:schemeClr val="accent5">
            <a:lumMod val="75000"/>
          </a:schemeClr>
        </a:solidFill>
      </dgm:spPr>
      <dgm:t>
        <a:bodyPr/>
        <a:lstStyle/>
        <a:p>
          <a:r>
            <a:rPr lang="fr-FR" dirty="0"/>
            <a:t>Altération des informations d’études et recherches aboutissant à une formule de vaccin erronée</a:t>
          </a:r>
          <a:endParaRPr lang="en-US" dirty="0"/>
        </a:p>
      </dgm:t>
    </dgm:pt>
    <dgm:pt modelId="{BEE0FD8B-110E-4D64-A1EA-0846C2D7AD6B}" type="parTrans" cxnId="{2DDE46B0-F299-4ABC-98DD-DDF46111F9F9}">
      <dgm:prSet/>
      <dgm:spPr/>
      <dgm:t>
        <a:bodyPr/>
        <a:lstStyle/>
        <a:p>
          <a:endParaRPr lang="en-US"/>
        </a:p>
      </dgm:t>
    </dgm:pt>
    <dgm:pt modelId="{F8565552-67A5-4918-A8ED-BC38F392A99A}" type="sibTrans" cxnId="{2DDE46B0-F299-4ABC-98DD-DDF46111F9F9}">
      <dgm:prSet/>
      <dgm:spPr/>
      <dgm:t>
        <a:bodyPr/>
        <a:lstStyle/>
        <a:p>
          <a:endParaRPr lang="en-US"/>
        </a:p>
      </dgm:t>
    </dgm:pt>
    <dgm:pt modelId="{1567B853-8F5A-40CA-969A-6BBD45DCF64A}">
      <dgm:prSet/>
      <dgm:spPr>
        <a:solidFill>
          <a:schemeClr val="accent5">
            <a:lumMod val="75000"/>
          </a:schemeClr>
        </a:solidFill>
      </dgm:spPr>
      <dgm:t>
        <a:bodyPr/>
        <a:lstStyle/>
        <a:p>
          <a:r>
            <a:rPr lang="fr-FR" dirty="0"/>
            <a:t>Fuite des informations d’études et des recherches de l’entreprise</a:t>
          </a:r>
          <a:endParaRPr lang="en-US" dirty="0"/>
        </a:p>
      </dgm:t>
    </dgm:pt>
    <dgm:pt modelId="{C2535B91-1C8A-4CE2-9F10-F7473EDDE614}" type="parTrans" cxnId="{87299730-59D4-4EA3-9F3E-A3BA0794B2F5}">
      <dgm:prSet/>
      <dgm:spPr/>
      <dgm:t>
        <a:bodyPr/>
        <a:lstStyle/>
        <a:p>
          <a:endParaRPr lang="en-US"/>
        </a:p>
      </dgm:t>
    </dgm:pt>
    <dgm:pt modelId="{90FCD310-3164-4C85-9B94-31670104C31D}" type="sibTrans" cxnId="{87299730-59D4-4EA3-9F3E-A3BA0794B2F5}">
      <dgm:prSet/>
      <dgm:spPr/>
      <dgm:t>
        <a:bodyPr/>
        <a:lstStyle/>
        <a:p>
          <a:endParaRPr lang="en-US"/>
        </a:p>
      </dgm:t>
    </dgm:pt>
    <dgm:pt modelId="{3BA987FB-6715-4AAD-8FA8-C13059EBD23A}">
      <dgm:prSet/>
      <dgm:spPr>
        <a:solidFill>
          <a:schemeClr val="accent5">
            <a:lumMod val="75000"/>
          </a:schemeClr>
        </a:solidFill>
      </dgm:spPr>
      <dgm:t>
        <a:bodyPr/>
        <a:lstStyle/>
        <a:p>
          <a:r>
            <a:rPr lang="fr-FR" dirty="0"/>
            <a:t>Perte ou destruction des informations d’études et recherche</a:t>
          </a:r>
          <a:r>
            <a:rPr lang="fr-BE" dirty="0"/>
            <a:t>s</a:t>
          </a:r>
          <a:endParaRPr lang="en-US" dirty="0"/>
        </a:p>
      </dgm:t>
    </dgm:pt>
    <dgm:pt modelId="{69B4A18F-7613-4516-A099-8329CD327F12}" type="parTrans" cxnId="{042B790C-BC70-4552-A140-D16A582D7D94}">
      <dgm:prSet/>
      <dgm:spPr/>
      <dgm:t>
        <a:bodyPr/>
        <a:lstStyle/>
        <a:p>
          <a:endParaRPr lang="en-US"/>
        </a:p>
      </dgm:t>
    </dgm:pt>
    <dgm:pt modelId="{6DD1E430-8B45-4E5C-B6EC-2F9EE3A41850}" type="sibTrans" cxnId="{042B790C-BC70-4552-A140-D16A582D7D94}">
      <dgm:prSet/>
      <dgm:spPr/>
      <dgm:t>
        <a:bodyPr/>
        <a:lstStyle/>
        <a:p>
          <a:endParaRPr lang="en-US"/>
        </a:p>
      </dgm:t>
    </dgm:pt>
    <dgm:pt modelId="{4E81F95A-032B-4622-A6B9-53A6617DB8FB}">
      <dgm:prSet/>
      <dgm:spPr>
        <a:solidFill>
          <a:schemeClr val="accent5">
            <a:lumMod val="75000"/>
          </a:schemeClr>
        </a:solidFill>
      </dgm:spPr>
      <dgm:t>
        <a:bodyPr/>
        <a:lstStyle/>
        <a:p>
          <a:r>
            <a:rPr lang="fr-BE" dirty="0"/>
            <a:t>Interruption des phases de tests des vaccins pendant plus d’une semaine</a:t>
          </a:r>
          <a:endParaRPr lang="en-US" dirty="0"/>
        </a:p>
      </dgm:t>
    </dgm:pt>
    <dgm:pt modelId="{26F54185-BD77-4204-93B3-C92A27809AA1}" type="parTrans" cxnId="{9302A6D9-4B57-4579-9B92-52F59239AED3}">
      <dgm:prSet/>
      <dgm:spPr/>
      <dgm:t>
        <a:bodyPr/>
        <a:lstStyle/>
        <a:p>
          <a:endParaRPr lang="en-US"/>
        </a:p>
      </dgm:t>
    </dgm:pt>
    <dgm:pt modelId="{7277DCF4-87C6-4003-AAD4-1A9292C46710}" type="sibTrans" cxnId="{9302A6D9-4B57-4579-9B92-52F59239AED3}">
      <dgm:prSet/>
      <dgm:spPr/>
      <dgm:t>
        <a:bodyPr/>
        <a:lstStyle/>
        <a:p>
          <a:endParaRPr lang="en-US"/>
        </a:p>
      </dgm:t>
    </dgm:pt>
    <dgm:pt modelId="{03A9F9CA-941A-48D2-8A6B-28068DD2431E}" type="pres">
      <dgm:prSet presAssocID="{837D3826-0AD0-4BA2-A117-B83D73AB9E62}" presName="linear" presStyleCnt="0">
        <dgm:presLayoutVars>
          <dgm:animLvl val="lvl"/>
          <dgm:resizeHandles val="exact"/>
        </dgm:presLayoutVars>
      </dgm:prSet>
      <dgm:spPr/>
    </dgm:pt>
    <dgm:pt modelId="{CC1AC0F3-37E3-4D82-A1B6-122652EC8509}" type="pres">
      <dgm:prSet presAssocID="{F2E515E6-B11E-49E2-A2A7-627E8B9C597C}" presName="parentText" presStyleLbl="node1" presStyleIdx="0" presStyleCnt="4">
        <dgm:presLayoutVars>
          <dgm:chMax val="0"/>
          <dgm:bulletEnabled val="1"/>
        </dgm:presLayoutVars>
      </dgm:prSet>
      <dgm:spPr/>
    </dgm:pt>
    <dgm:pt modelId="{20500E70-C5E1-4EFD-BD14-24137062FEFC}" type="pres">
      <dgm:prSet presAssocID="{F8565552-67A5-4918-A8ED-BC38F392A99A}" presName="spacer" presStyleCnt="0"/>
      <dgm:spPr/>
    </dgm:pt>
    <dgm:pt modelId="{6810FED7-14EC-4501-925D-9580A3888FC4}" type="pres">
      <dgm:prSet presAssocID="{1567B853-8F5A-40CA-969A-6BBD45DCF64A}" presName="parentText" presStyleLbl="node1" presStyleIdx="1" presStyleCnt="4">
        <dgm:presLayoutVars>
          <dgm:chMax val="0"/>
          <dgm:bulletEnabled val="1"/>
        </dgm:presLayoutVars>
      </dgm:prSet>
      <dgm:spPr/>
    </dgm:pt>
    <dgm:pt modelId="{9EF14F1B-FC5A-483F-86D5-EACFD8EEA0A2}" type="pres">
      <dgm:prSet presAssocID="{90FCD310-3164-4C85-9B94-31670104C31D}" presName="spacer" presStyleCnt="0"/>
      <dgm:spPr/>
    </dgm:pt>
    <dgm:pt modelId="{39D16445-F7A5-487E-AE47-6841D125C5EB}" type="pres">
      <dgm:prSet presAssocID="{3BA987FB-6715-4AAD-8FA8-C13059EBD23A}" presName="parentText" presStyleLbl="node1" presStyleIdx="2" presStyleCnt="4">
        <dgm:presLayoutVars>
          <dgm:chMax val="0"/>
          <dgm:bulletEnabled val="1"/>
        </dgm:presLayoutVars>
      </dgm:prSet>
      <dgm:spPr/>
    </dgm:pt>
    <dgm:pt modelId="{AC7F9039-01D5-4EF5-A4B5-07C936831761}" type="pres">
      <dgm:prSet presAssocID="{6DD1E430-8B45-4E5C-B6EC-2F9EE3A41850}" presName="spacer" presStyleCnt="0"/>
      <dgm:spPr/>
    </dgm:pt>
    <dgm:pt modelId="{10709AE1-97D0-441F-9FB4-862DDCB2301B}" type="pres">
      <dgm:prSet presAssocID="{4E81F95A-032B-4622-A6B9-53A6617DB8FB}" presName="parentText" presStyleLbl="node1" presStyleIdx="3" presStyleCnt="4">
        <dgm:presLayoutVars>
          <dgm:chMax val="0"/>
          <dgm:bulletEnabled val="1"/>
        </dgm:presLayoutVars>
      </dgm:prSet>
      <dgm:spPr/>
    </dgm:pt>
  </dgm:ptLst>
  <dgm:cxnLst>
    <dgm:cxn modelId="{042B790C-BC70-4552-A140-D16A582D7D94}" srcId="{837D3826-0AD0-4BA2-A117-B83D73AB9E62}" destId="{3BA987FB-6715-4AAD-8FA8-C13059EBD23A}" srcOrd="2" destOrd="0" parTransId="{69B4A18F-7613-4516-A099-8329CD327F12}" sibTransId="{6DD1E430-8B45-4E5C-B6EC-2F9EE3A41850}"/>
    <dgm:cxn modelId="{87299730-59D4-4EA3-9F3E-A3BA0794B2F5}" srcId="{837D3826-0AD0-4BA2-A117-B83D73AB9E62}" destId="{1567B853-8F5A-40CA-969A-6BBD45DCF64A}" srcOrd="1" destOrd="0" parTransId="{C2535B91-1C8A-4CE2-9F10-F7473EDDE614}" sibTransId="{90FCD310-3164-4C85-9B94-31670104C31D}"/>
    <dgm:cxn modelId="{B5EA753D-62E2-4109-835A-D7450FA44E59}" type="presOf" srcId="{837D3826-0AD0-4BA2-A117-B83D73AB9E62}" destId="{03A9F9CA-941A-48D2-8A6B-28068DD2431E}" srcOrd="0" destOrd="0" presId="urn:microsoft.com/office/officeart/2005/8/layout/vList2"/>
    <dgm:cxn modelId="{BDBE6D6F-40FD-4B63-BFDE-F31706204EBF}" type="presOf" srcId="{F2E515E6-B11E-49E2-A2A7-627E8B9C597C}" destId="{CC1AC0F3-37E3-4D82-A1B6-122652EC8509}" srcOrd="0" destOrd="0" presId="urn:microsoft.com/office/officeart/2005/8/layout/vList2"/>
    <dgm:cxn modelId="{891EA086-6EB3-4AD3-85F3-1948BBC6435F}" type="presOf" srcId="{4E81F95A-032B-4622-A6B9-53A6617DB8FB}" destId="{10709AE1-97D0-441F-9FB4-862DDCB2301B}" srcOrd="0" destOrd="0" presId="urn:microsoft.com/office/officeart/2005/8/layout/vList2"/>
    <dgm:cxn modelId="{EDF0E78A-AE0B-4DFD-9780-77B6D1FF8BDD}" type="presOf" srcId="{1567B853-8F5A-40CA-969A-6BBD45DCF64A}" destId="{6810FED7-14EC-4501-925D-9580A3888FC4}" srcOrd="0" destOrd="0" presId="urn:microsoft.com/office/officeart/2005/8/layout/vList2"/>
    <dgm:cxn modelId="{2DDE46B0-F299-4ABC-98DD-DDF46111F9F9}" srcId="{837D3826-0AD0-4BA2-A117-B83D73AB9E62}" destId="{F2E515E6-B11E-49E2-A2A7-627E8B9C597C}" srcOrd="0" destOrd="0" parTransId="{BEE0FD8B-110E-4D64-A1EA-0846C2D7AD6B}" sibTransId="{F8565552-67A5-4918-A8ED-BC38F392A99A}"/>
    <dgm:cxn modelId="{9302A6D9-4B57-4579-9B92-52F59239AED3}" srcId="{837D3826-0AD0-4BA2-A117-B83D73AB9E62}" destId="{4E81F95A-032B-4622-A6B9-53A6617DB8FB}" srcOrd="3" destOrd="0" parTransId="{26F54185-BD77-4204-93B3-C92A27809AA1}" sibTransId="{7277DCF4-87C6-4003-AAD4-1A9292C46710}"/>
    <dgm:cxn modelId="{8E25A0EE-F452-4C5F-814C-341FAEE79C91}" type="presOf" srcId="{3BA987FB-6715-4AAD-8FA8-C13059EBD23A}" destId="{39D16445-F7A5-487E-AE47-6841D125C5EB}" srcOrd="0" destOrd="0" presId="urn:microsoft.com/office/officeart/2005/8/layout/vList2"/>
    <dgm:cxn modelId="{B162A25D-1982-4575-85B8-95323A3C7BA0}" type="presParOf" srcId="{03A9F9CA-941A-48D2-8A6B-28068DD2431E}" destId="{CC1AC0F3-37E3-4D82-A1B6-122652EC8509}" srcOrd="0" destOrd="0" presId="urn:microsoft.com/office/officeart/2005/8/layout/vList2"/>
    <dgm:cxn modelId="{DDB8244E-6552-4C66-BE4F-6006B5E27812}" type="presParOf" srcId="{03A9F9CA-941A-48D2-8A6B-28068DD2431E}" destId="{20500E70-C5E1-4EFD-BD14-24137062FEFC}" srcOrd="1" destOrd="0" presId="urn:microsoft.com/office/officeart/2005/8/layout/vList2"/>
    <dgm:cxn modelId="{65290347-FE81-4E5B-A27D-F7C15900894C}" type="presParOf" srcId="{03A9F9CA-941A-48D2-8A6B-28068DD2431E}" destId="{6810FED7-14EC-4501-925D-9580A3888FC4}" srcOrd="2" destOrd="0" presId="urn:microsoft.com/office/officeart/2005/8/layout/vList2"/>
    <dgm:cxn modelId="{0AB10B4F-6012-49C0-A260-60FB03BD00D5}" type="presParOf" srcId="{03A9F9CA-941A-48D2-8A6B-28068DD2431E}" destId="{9EF14F1B-FC5A-483F-86D5-EACFD8EEA0A2}" srcOrd="3" destOrd="0" presId="urn:microsoft.com/office/officeart/2005/8/layout/vList2"/>
    <dgm:cxn modelId="{3E56C958-39CF-485A-B439-B2E8C70535EE}" type="presParOf" srcId="{03A9F9CA-941A-48D2-8A6B-28068DD2431E}" destId="{39D16445-F7A5-487E-AE47-6841D125C5EB}" srcOrd="4" destOrd="0" presId="urn:microsoft.com/office/officeart/2005/8/layout/vList2"/>
    <dgm:cxn modelId="{7F7B8440-D9E2-4F98-9E5D-5EB8B55E1F34}" type="presParOf" srcId="{03A9F9CA-941A-48D2-8A6B-28068DD2431E}" destId="{AC7F9039-01D5-4EF5-A4B5-07C936831761}" srcOrd="5" destOrd="0" presId="urn:microsoft.com/office/officeart/2005/8/layout/vList2"/>
    <dgm:cxn modelId="{541297C8-3DF6-4BDE-85EF-1DBEEE84B148}" type="presParOf" srcId="{03A9F9CA-941A-48D2-8A6B-28068DD2431E}" destId="{10709AE1-97D0-441F-9FB4-862DDCB2301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7D3826-0AD0-4BA2-A117-B83D73AB9E6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E07079D5-1B3D-4D0D-8B5F-C4A465EA8CC2}">
      <dgm:prSet/>
      <dgm:spPr>
        <a:solidFill>
          <a:schemeClr val="accent6">
            <a:lumMod val="75000"/>
          </a:schemeClr>
        </a:solidFill>
      </dgm:spPr>
      <dgm:t>
        <a:bodyPr/>
        <a:lstStyle/>
        <a:p>
          <a:r>
            <a:rPr lang="fr-BE" dirty="0"/>
            <a:t>Interruption de la production ou de la distribution de vaccins pendant plus d’une semaine pendant un pic d’épidémie</a:t>
          </a:r>
          <a:endParaRPr lang="en-US" dirty="0"/>
        </a:p>
      </dgm:t>
    </dgm:pt>
    <dgm:pt modelId="{BE345537-8288-49A9-A84D-CEDE0AC78BC0}" type="parTrans" cxnId="{6CFAE2B6-EEA9-4B81-9130-98F8654E97EE}">
      <dgm:prSet/>
      <dgm:spPr/>
      <dgm:t>
        <a:bodyPr/>
        <a:lstStyle/>
        <a:p>
          <a:endParaRPr lang="en-US"/>
        </a:p>
      </dgm:t>
    </dgm:pt>
    <dgm:pt modelId="{51E37A21-767F-4C34-AE31-A5FF3BE87033}" type="sibTrans" cxnId="{6CFAE2B6-EEA9-4B81-9130-98F8654E97EE}">
      <dgm:prSet/>
      <dgm:spPr/>
      <dgm:t>
        <a:bodyPr/>
        <a:lstStyle/>
        <a:p>
          <a:endParaRPr lang="en-US"/>
        </a:p>
      </dgm:t>
    </dgm:pt>
    <dgm:pt modelId="{E292F749-25B3-4F23-8978-53CA8087797D}">
      <dgm:prSet/>
      <dgm:spPr>
        <a:solidFill>
          <a:schemeClr val="accent6">
            <a:lumMod val="75000"/>
          </a:schemeClr>
        </a:solidFill>
      </dgm:spPr>
      <dgm:t>
        <a:bodyPr/>
        <a:lstStyle/>
        <a:p>
          <a:r>
            <a:rPr lang="fr-BE" dirty="0"/>
            <a:t>Fuite du savoir-faire de l’entreprise concernant le processus de fabrication des vaccins et de leurs tests de qualité</a:t>
          </a:r>
          <a:endParaRPr lang="en-US" dirty="0"/>
        </a:p>
      </dgm:t>
    </dgm:pt>
    <dgm:pt modelId="{91E90EAD-B309-4C61-B733-1F623001A5BF}" type="parTrans" cxnId="{9EA9D134-61E3-490D-8D93-5421AA4E082B}">
      <dgm:prSet/>
      <dgm:spPr/>
      <dgm:t>
        <a:bodyPr/>
        <a:lstStyle/>
        <a:p>
          <a:endParaRPr lang="en-US"/>
        </a:p>
      </dgm:t>
    </dgm:pt>
    <dgm:pt modelId="{8B31FDF0-8909-416C-805C-5EEDEB9CF0B5}" type="sibTrans" cxnId="{9EA9D134-61E3-490D-8D93-5421AA4E082B}">
      <dgm:prSet/>
      <dgm:spPr/>
      <dgm:t>
        <a:bodyPr/>
        <a:lstStyle/>
        <a:p>
          <a:endParaRPr lang="en-US"/>
        </a:p>
      </dgm:t>
    </dgm:pt>
    <dgm:pt modelId="{03A9F9CA-941A-48D2-8A6B-28068DD2431E}" type="pres">
      <dgm:prSet presAssocID="{837D3826-0AD0-4BA2-A117-B83D73AB9E62}" presName="linear" presStyleCnt="0">
        <dgm:presLayoutVars>
          <dgm:animLvl val="lvl"/>
          <dgm:resizeHandles val="exact"/>
        </dgm:presLayoutVars>
      </dgm:prSet>
      <dgm:spPr/>
    </dgm:pt>
    <dgm:pt modelId="{094D11D0-6CFF-48F3-B126-FA2904153554}" type="pres">
      <dgm:prSet presAssocID="{E07079D5-1B3D-4D0D-8B5F-C4A465EA8CC2}" presName="parentText" presStyleLbl="node1" presStyleIdx="0" presStyleCnt="2">
        <dgm:presLayoutVars>
          <dgm:chMax val="0"/>
          <dgm:bulletEnabled val="1"/>
        </dgm:presLayoutVars>
      </dgm:prSet>
      <dgm:spPr/>
    </dgm:pt>
    <dgm:pt modelId="{3741BF10-E117-4A7E-B7D4-B5EAAA0B8D18}" type="pres">
      <dgm:prSet presAssocID="{51E37A21-767F-4C34-AE31-A5FF3BE87033}" presName="spacer" presStyleCnt="0"/>
      <dgm:spPr/>
    </dgm:pt>
    <dgm:pt modelId="{2D9A0C0B-A0A5-4C2E-963D-7B7A644D3369}" type="pres">
      <dgm:prSet presAssocID="{E292F749-25B3-4F23-8978-53CA8087797D}" presName="parentText" presStyleLbl="node1" presStyleIdx="1" presStyleCnt="2">
        <dgm:presLayoutVars>
          <dgm:chMax val="0"/>
          <dgm:bulletEnabled val="1"/>
        </dgm:presLayoutVars>
      </dgm:prSet>
      <dgm:spPr/>
    </dgm:pt>
  </dgm:ptLst>
  <dgm:cxnLst>
    <dgm:cxn modelId="{9EA9D134-61E3-490D-8D93-5421AA4E082B}" srcId="{837D3826-0AD0-4BA2-A117-B83D73AB9E62}" destId="{E292F749-25B3-4F23-8978-53CA8087797D}" srcOrd="1" destOrd="0" parTransId="{91E90EAD-B309-4C61-B733-1F623001A5BF}" sibTransId="{8B31FDF0-8909-416C-805C-5EEDEB9CF0B5}"/>
    <dgm:cxn modelId="{B5EA753D-62E2-4109-835A-D7450FA44E59}" type="presOf" srcId="{837D3826-0AD0-4BA2-A117-B83D73AB9E62}" destId="{03A9F9CA-941A-48D2-8A6B-28068DD2431E}" srcOrd="0" destOrd="0" presId="urn:microsoft.com/office/officeart/2005/8/layout/vList2"/>
    <dgm:cxn modelId="{14E1BEA4-DCB0-4089-A524-FB36BA41550A}" type="presOf" srcId="{E07079D5-1B3D-4D0D-8B5F-C4A465EA8CC2}" destId="{094D11D0-6CFF-48F3-B126-FA2904153554}" srcOrd="0" destOrd="0" presId="urn:microsoft.com/office/officeart/2005/8/layout/vList2"/>
    <dgm:cxn modelId="{6CFAE2B6-EEA9-4B81-9130-98F8654E97EE}" srcId="{837D3826-0AD0-4BA2-A117-B83D73AB9E62}" destId="{E07079D5-1B3D-4D0D-8B5F-C4A465EA8CC2}" srcOrd="0" destOrd="0" parTransId="{BE345537-8288-49A9-A84D-CEDE0AC78BC0}" sibTransId="{51E37A21-767F-4C34-AE31-A5FF3BE87033}"/>
    <dgm:cxn modelId="{9B888BE1-BE91-4BDE-A460-E2F90CC6AA00}" type="presOf" srcId="{E292F749-25B3-4F23-8978-53CA8087797D}" destId="{2D9A0C0B-A0A5-4C2E-963D-7B7A644D3369}" srcOrd="0" destOrd="0" presId="urn:microsoft.com/office/officeart/2005/8/layout/vList2"/>
    <dgm:cxn modelId="{9388D5F6-9B3B-4F2B-B8E8-E7397567806C}" type="presParOf" srcId="{03A9F9CA-941A-48D2-8A6B-28068DD2431E}" destId="{094D11D0-6CFF-48F3-B126-FA2904153554}" srcOrd="0" destOrd="0" presId="urn:microsoft.com/office/officeart/2005/8/layout/vList2"/>
    <dgm:cxn modelId="{9D32FCB5-3FE8-473B-AB14-E500C0A0FF9C}" type="presParOf" srcId="{03A9F9CA-941A-48D2-8A6B-28068DD2431E}" destId="{3741BF10-E117-4A7E-B7D4-B5EAAA0B8D18}" srcOrd="1" destOrd="0" presId="urn:microsoft.com/office/officeart/2005/8/layout/vList2"/>
    <dgm:cxn modelId="{3DEF7ECC-E62F-4119-859F-679C49FA712C}" type="presParOf" srcId="{03A9F9CA-941A-48D2-8A6B-28068DD2431E}" destId="{2D9A0C0B-A0A5-4C2E-963D-7B7A644D3369}"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7D3826-0AD0-4BA2-A117-B83D73AB9E6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3D49E0D-86BB-4924-BDBC-F724CE09A5DC}">
      <dgm:prSet/>
      <dgm:spPr>
        <a:solidFill>
          <a:schemeClr val="accent2">
            <a:lumMod val="75000"/>
          </a:schemeClr>
        </a:solidFill>
      </dgm:spPr>
      <dgm:t>
        <a:bodyPr/>
        <a:lstStyle/>
        <a:p>
          <a:r>
            <a:rPr lang="fr-BE" dirty="0"/>
            <a:t>Altération des résultats des contrôles qualité aboutissant à une non-conformité sanitaire</a:t>
          </a:r>
          <a:endParaRPr lang="en-US" dirty="0"/>
        </a:p>
      </dgm:t>
    </dgm:pt>
    <dgm:pt modelId="{5AED45BC-0ED0-4D69-9B07-57D129AE3036}" type="parTrans" cxnId="{62E50BD6-EE88-4A92-A0CD-AE9E8BF21A22}">
      <dgm:prSet/>
      <dgm:spPr/>
      <dgm:t>
        <a:bodyPr/>
        <a:lstStyle/>
        <a:p>
          <a:endParaRPr lang="en-US"/>
        </a:p>
      </dgm:t>
    </dgm:pt>
    <dgm:pt modelId="{74A050C5-7662-4F3A-9A2F-2B6685E180CA}" type="sibTrans" cxnId="{62E50BD6-EE88-4A92-A0CD-AE9E8BF21A22}">
      <dgm:prSet/>
      <dgm:spPr/>
      <dgm:t>
        <a:bodyPr/>
        <a:lstStyle/>
        <a:p>
          <a:endParaRPr lang="en-US"/>
        </a:p>
      </dgm:t>
    </dgm:pt>
    <dgm:pt modelId="{03A9F9CA-941A-48D2-8A6B-28068DD2431E}" type="pres">
      <dgm:prSet presAssocID="{837D3826-0AD0-4BA2-A117-B83D73AB9E62}" presName="linear" presStyleCnt="0">
        <dgm:presLayoutVars>
          <dgm:animLvl val="lvl"/>
          <dgm:resizeHandles val="exact"/>
        </dgm:presLayoutVars>
      </dgm:prSet>
      <dgm:spPr/>
    </dgm:pt>
    <dgm:pt modelId="{EF4B464F-06E0-4989-897D-9810D1805741}" type="pres">
      <dgm:prSet presAssocID="{A3D49E0D-86BB-4924-BDBC-F724CE09A5DC}" presName="parentText" presStyleLbl="node1" presStyleIdx="0" presStyleCnt="1">
        <dgm:presLayoutVars>
          <dgm:chMax val="0"/>
          <dgm:bulletEnabled val="1"/>
        </dgm:presLayoutVars>
      </dgm:prSet>
      <dgm:spPr/>
    </dgm:pt>
  </dgm:ptLst>
  <dgm:cxnLst>
    <dgm:cxn modelId="{B5EA753D-62E2-4109-835A-D7450FA44E59}" type="presOf" srcId="{837D3826-0AD0-4BA2-A117-B83D73AB9E62}" destId="{03A9F9CA-941A-48D2-8A6B-28068DD2431E}" srcOrd="0" destOrd="0" presId="urn:microsoft.com/office/officeart/2005/8/layout/vList2"/>
    <dgm:cxn modelId="{98E4688A-BE46-4080-B154-701D8FDE8F56}" type="presOf" srcId="{A3D49E0D-86BB-4924-BDBC-F724CE09A5DC}" destId="{EF4B464F-06E0-4989-897D-9810D1805741}" srcOrd="0" destOrd="0" presId="urn:microsoft.com/office/officeart/2005/8/layout/vList2"/>
    <dgm:cxn modelId="{62E50BD6-EE88-4A92-A0CD-AE9E8BF21A22}" srcId="{837D3826-0AD0-4BA2-A117-B83D73AB9E62}" destId="{A3D49E0D-86BB-4924-BDBC-F724CE09A5DC}" srcOrd="0" destOrd="0" parTransId="{5AED45BC-0ED0-4D69-9B07-57D129AE3036}" sibTransId="{74A050C5-7662-4F3A-9A2F-2B6685E180CA}"/>
    <dgm:cxn modelId="{186A5377-482E-4F23-96CF-1E3A93173B66}" type="presParOf" srcId="{03A9F9CA-941A-48D2-8A6B-28068DD2431E}" destId="{EF4B464F-06E0-4989-897D-9810D1805741}"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3ECE13-549D-42CC-91E0-1B47D6590192}"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941F0453-D09A-4BF9-895A-50E49CDCEB16}">
      <dgm:prSet/>
      <dgm:spPr/>
      <dgm:t>
        <a:bodyPr/>
        <a:lstStyle/>
        <a:p>
          <a:r>
            <a:rPr lang="fr-FR"/>
            <a:t>La voiture est abimée</a:t>
          </a:r>
          <a:endParaRPr lang="en-US"/>
        </a:p>
      </dgm:t>
    </dgm:pt>
    <dgm:pt modelId="{D61238AD-13D1-4087-A05A-945233DE5523}" type="parTrans" cxnId="{11E1FDA1-ABBE-4CE7-B770-9CEB58CD3117}">
      <dgm:prSet/>
      <dgm:spPr/>
      <dgm:t>
        <a:bodyPr/>
        <a:lstStyle/>
        <a:p>
          <a:endParaRPr lang="en-US"/>
        </a:p>
      </dgm:t>
    </dgm:pt>
    <dgm:pt modelId="{8CE1FB8C-E7D3-4FE9-9EAA-FAA7373DCD83}" type="sibTrans" cxnId="{11E1FDA1-ABBE-4CE7-B770-9CEB58CD3117}">
      <dgm:prSet/>
      <dgm:spPr/>
      <dgm:t>
        <a:bodyPr/>
        <a:lstStyle/>
        <a:p>
          <a:endParaRPr lang="en-US"/>
        </a:p>
      </dgm:t>
    </dgm:pt>
    <dgm:pt modelId="{AC3A6CD5-CDBE-4F8D-91D7-E8A62897F73A}">
      <dgm:prSet/>
      <dgm:spPr/>
      <dgm:t>
        <a:bodyPr/>
        <a:lstStyle/>
        <a:p>
          <a:r>
            <a:rPr lang="fr-FR"/>
            <a:t>Certaines personnes sont blessées, voire mortes</a:t>
          </a:r>
          <a:endParaRPr lang="en-US"/>
        </a:p>
      </dgm:t>
    </dgm:pt>
    <dgm:pt modelId="{158AFD28-6CE9-488A-A9FC-7CD478C67769}" type="parTrans" cxnId="{E3EF0632-269A-4406-AEE3-489D949D90CF}">
      <dgm:prSet/>
      <dgm:spPr/>
      <dgm:t>
        <a:bodyPr/>
        <a:lstStyle/>
        <a:p>
          <a:endParaRPr lang="en-US"/>
        </a:p>
      </dgm:t>
    </dgm:pt>
    <dgm:pt modelId="{09C1C74C-506E-4E12-83F0-9CE4A95F95DB}" type="sibTrans" cxnId="{E3EF0632-269A-4406-AEE3-489D949D90CF}">
      <dgm:prSet/>
      <dgm:spPr/>
      <dgm:t>
        <a:bodyPr/>
        <a:lstStyle/>
        <a:p>
          <a:endParaRPr lang="en-US"/>
        </a:p>
      </dgm:t>
    </dgm:pt>
    <dgm:pt modelId="{E1B045EA-488C-4E12-ADB4-76115F576717}">
      <dgm:prSet/>
      <dgm:spPr/>
      <dgm:t>
        <a:bodyPr/>
        <a:lstStyle/>
        <a:p>
          <a:r>
            <a:rPr lang="fr-FR"/>
            <a:t>Un arbre doit être abattu</a:t>
          </a:r>
          <a:endParaRPr lang="en-US"/>
        </a:p>
      </dgm:t>
    </dgm:pt>
    <dgm:pt modelId="{3E8210D3-C1A2-4A07-A173-AC60183F737B}" type="parTrans" cxnId="{4CA29994-97F5-42AA-9301-14360636CA7A}">
      <dgm:prSet/>
      <dgm:spPr/>
      <dgm:t>
        <a:bodyPr/>
        <a:lstStyle/>
        <a:p>
          <a:endParaRPr lang="en-US"/>
        </a:p>
      </dgm:t>
    </dgm:pt>
    <dgm:pt modelId="{B208DCCD-5EF9-4C11-B54A-3D75D1BB2122}" type="sibTrans" cxnId="{4CA29994-97F5-42AA-9301-14360636CA7A}">
      <dgm:prSet/>
      <dgm:spPr/>
      <dgm:t>
        <a:bodyPr/>
        <a:lstStyle/>
        <a:p>
          <a:endParaRPr lang="en-US"/>
        </a:p>
      </dgm:t>
    </dgm:pt>
    <dgm:pt modelId="{1CFE3406-E52A-4FFA-BF50-53D067F3FDA7}">
      <dgm:prSet/>
      <dgm:spPr/>
      <dgm:t>
        <a:bodyPr/>
        <a:lstStyle/>
        <a:p>
          <a:r>
            <a:rPr lang="fr-FR"/>
            <a:t>La voiture doit faire l’objet de réparations</a:t>
          </a:r>
          <a:endParaRPr lang="en-US"/>
        </a:p>
      </dgm:t>
    </dgm:pt>
    <dgm:pt modelId="{CC225FAB-0532-4DD4-BBE8-0A54F9FECD1D}" type="parTrans" cxnId="{31EF0870-F9FE-474D-A53D-C5CFB34510FA}">
      <dgm:prSet/>
      <dgm:spPr/>
      <dgm:t>
        <a:bodyPr/>
        <a:lstStyle/>
        <a:p>
          <a:endParaRPr lang="en-US"/>
        </a:p>
      </dgm:t>
    </dgm:pt>
    <dgm:pt modelId="{0DCEA543-7EF2-440F-9441-4462A023A426}" type="sibTrans" cxnId="{31EF0870-F9FE-474D-A53D-C5CFB34510FA}">
      <dgm:prSet/>
      <dgm:spPr/>
      <dgm:t>
        <a:bodyPr/>
        <a:lstStyle/>
        <a:p>
          <a:endParaRPr lang="en-US"/>
        </a:p>
      </dgm:t>
    </dgm:pt>
    <dgm:pt modelId="{B0E2CE5E-DC2B-4BD2-8EF0-BCD4FD1306BB}" type="pres">
      <dgm:prSet presAssocID="{AA3ECE13-549D-42CC-91E0-1B47D6590192}" presName="matrix" presStyleCnt="0">
        <dgm:presLayoutVars>
          <dgm:chMax val="1"/>
          <dgm:dir/>
          <dgm:resizeHandles val="exact"/>
        </dgm:presLayoutVars>
      </dgm:prSet>
      <dgm:spPr/>
    </dgm:pt>
    <dgm:pt modelId="{C9B128DD-3F38-4AB6-B30C-F9BAAF7448E3}" type="pres">
      <dgm:prSet presAssocID="{AA3ECE13-549D-42CC-91E0-1B47D6590192}" presName="diamond" presStyleLbl="bgShp" presStyleIdx="0" presStyleCnt="1"/>
      <dgm:spPr/>
    </dgm:pt>
    <dgm:pt modelId="{FAC23B4F-95CA-4620-9CDD-5E8C1781AEBB}" type="pres">
      <dgm:prSet presAssocID="{AA3ECE13-549D-42CC-91E0-1B47D6590192}" presName="quad1" presStyleLbl="node1" presStyleIdx="0" presStyleCnt="4">
        <dgm:presLayoutVars>
          <dgm:chMax val="0"/>
          <dgm:chPref val="0"/>
          <dgm:bulletEnabled val="1"/>
        </dgm:presLayoutVars>
      </dgm:prSet>
      <dgm:spPr/>
    </dgm:pt>
    <dgm:pt modelId="{946C4FA7-A902-401D-AE81-4F8EC4D32FC8}" type="pres">
      <dgm:prSet presAssocID="{AA3ECE13-549D-42CC-91E0-1B47D6590192}" presName="quad2" presStyleLbl="node1" presStyleIdx="1" presStyleCnt="4">
        <dgm:presLayoutVars>
          <dgm:chMax val="0"/>
          <dgm:chPref val="0"/>
          <dgm:bulletEnabled val="1"/>
        </dgm:presLayoutVars>
      </dgm:prSet>
      <dgm:spPr/>
    </dgm:pt>
    <dgm:pt modelId="{4A073C2F-8AD1-4310-B723-496CBD5E731C}" type="pres">
      <dgm:prSet presAssocID="{AA3ECE13-549D-42CC-91E0-1B47D6590192}" presName="quad3" presStyleLbl="node1" presStyleIdx="2" presStyleCnt="4">
        <dgm:presLayoutVars>
          <dgm:chMax val="0"/>
          <dgm:chPref val="0"/>
          <dgm:bulletEnabled val="1"/>
        </dgm:presLayoutVars>
      </dgm:prSet>
      <dgm:spPr/>
    </dgm:pt>
    <dgm:pt modelId="{A36A41A9-9B56-47CA-AF10-09059692AEC8}" type="pres">
      <dgm:prSet presAssocID="{AA3ECE13-549D-42CC-91E0-1B47D6590192}" presName="quad4" presStyleLbl="node1" presStyleIdx="3" presStyleCnt="4">
        <dgm:presLayoutVars>
          <dgm:chMax val="0"/>
          <dgm:chPref val="0"/>
          <dgm:bulletEnabled val="1"/>
        </dgm:presLayoutVars>
      </dgm:prSet>
      <dgm:spPr/>
    </dgm:pt>
  </dgm:ptLst>
  <dgm:cxnLst>
    <dgm:cxn modelId="{1A1DA506-D51A-41B8-9ED1-E89F0FAEA1BA}" type="presOf" srcId="{AA3ECE13-549D-42CC-91E0-1B47D6590192}" destId="{B0E2CE5E-DC2B-4BD2-8EF0-BCD4FD1306BB}" srcOrd="0" destOrd="0" presId="urn:microsoft.com/office/officeart/2005/8/layout/matrix3"/>
    <dgm:cxn modelId="{E3EF0632-269A-4406-AEE3-489D949D90CF}" srcId="{AA3ECE13-549D-42CC-91E0-1B47D6590192}" destId="{AC3A6CD5-CDBE-4F8D-91D7-E8A62897F73A}" srcOrd="1" destOrd="0" parTransId="{158AFD28-6CE9-488A-A9FC-7CD478C67769}" sibTransId="{09C1C74C-506E-4E12-83F0-9CE4A95F95DB}"/>
    <dgm:cxn modelId="{31EF0870-F9FE-474D-A53D-C5CFB34510FA}" srcId="{AA3ECE13-549D-42CC-91E0-1B47D6590192}" destId="{1CFE3406-E52A-4FFA-BF50-53D067F3FDA7}" srcOrd="3" destOrd="0" parTransId="{CC225FAB-0532-4DD4-BBE8-0A54F9FECD1D}" sibTransId="{0DCEA543-7EF2-440F-9441-4462A023A426}"/>
    <dgm:cxn modelId="{998B2D59-81D2-4363-9891-4582C53E0BA6}" type="presOf" srcId="{941F0453-D09A-4BF9-895A-50E49CDCEB16}" destId="{FAC23B4F-95CA-4620-9CDD-5E8C1781AEBB}" srcOrd="0" destOrd="0" presId="urn:microsoft.com/office/officeart/2005/8/layout/matrix3"/>
    <dgm:cxn modelId="{4CA29994-97F5-42AA-9301-14360636CA7A}" srcId="{AA3ECE13-549D-42CC-91E0-1B47D6590192}" destId="{E1B045EA-488C-4E12-ADB4-76115F576717}" srcOrd="2" destOrd="0" parTransId="{3E8210D3-C1A2-4A07-A173-AC60183F737B}" sibTransId="{B208DCCD-5EF9-4C11-B54A-3D75D1BB2122}"/>
    <dgm:cxn modelId="{11E1FDA1-ABBE-4CE7-B770-9CEB58CD3117}" srcId="{AA3ECE13-549D-42CC-91E0-1B47D6590192}" destId="{941F0453-D09A-4BF9-895A-50E49CDCEB16}" srcOrd="0" destOrd="0" parTransId="{D61238AD-13D1-4087-A05A-945233DE5523}" sibTransId="{8CE1FB8C-E7D3-4FE9-9EAA-FAA7373DCD83}"/>
    <dgm:cxn modelId="{F52C8AA7-C88A-4F1E-9C07-51779D15C23A}" type="presOf" srcId="{1CFE3406-E52A-4FFA-BF50-53D067F3FDA7}" destId="{A36A41A9-9B56-47CA-AF10-09059692AEC8}" srcOrd="0" destOrd="0" presId="urn:microsoft.com/office/officeart/2005/8/layout/matrix3"/>
    <dgm:cxn modelId="{FC9620B7-3ECB-426F-A121-57DDC8405D32}" type="presOf" srcId="{E1B045EA-488C-4E12-ADB4-76115F576717}" destId="{4A073C2F-8AD1-4310-B723-496CBD5E731C}" srcOrd="0" destOrd="0" presId="urn:microsoft.com/office/officeart/2005/8/layout/matrix3"/>
    <dgm:cxn modelId="{F5B78EE5-4140-4A8C-9027-045B3983F7E5}" type="presOf" srcId="{AC3A6CD5-CDBE-4F8D-91D7-E8A62897F73A}" destId="{946C4FA7-A902-401D-AE81-4F8EC4D32FC8}" srcOrd="0" destOrd="0" presId="urn:microsoft.com/office/officeart/2005/8/layout/matrix3"/>
    <dgm:cxn modelId="{3B1C9A0D-43AA-4209-9346-D21422AA9B24}" type="presParOf" srcId="{B0E2CE5E-DC2B-4BD2-8EF0-BCD4FD1306BB}" destId="{C9B128DD-3F38-4AB6-B30C-F9BAAF7448E3}" srcOrd="0" destOrd="0" presId="urn:microsoft.com/office/officeart/2005/8/layout/matrix3"/>
    <dgm:cxn modelId="{E3B95A0F-6F10-4CDB-9607-684B9F84EF72}" type="presParOf" srcId="{B0E2CE5E-DC2B-4BD2-8EF0-BCD4FD1306BB}" destId="{FAC23B4F-95CA-4620-9CDD-5E8C1781AEBB}" srcOrd="1" destOrd="0" presId="urn:microsoft.com/office/officeart/2005/8/layout/matrix3"/>
    <dgm:cxn modelId="{9FB84303-52ED-4E5F-84AE-9A2FAC691918}" type="presParOf" srcId="{B0E2CE5E-DC2B-4BD2-8EF0-BCD4FD1306BB}" destId="{946C4FA7-A902-401D-AE81-4F8EC4D32FC8}" srcOrd="2" destOrd="0" presId="urn:microsoft.com/office/officeart/2005/8/layout/matrix3"/>
    <dgm:cxn modelId="{DCE700E2-C432-4752-99A5-36E46CC8878B}" type="presParOf" srcId="{B0E2CE5E-DC2B-4BD2-8EF0-BCD4FD1306BB}" destId="{4A073C2F-8AD1-4310-B723-496CBD5E731C}" srcOrd="3" destOrd="0" presId="urn:microsoft.com/office/officeart/2005/8/layout/matrix3"/>
    <dgm:cxn modelId="{3C7A19EF-48CD-407D-B4B5-C5602D1B4FC5}" type="presParOf" srcId="{B0E2CE5E-DC2B-4BD2-8EF0-BCD4FD1306BB}" destId="{A36A41A9-9B56-47CA-AF10-09059692AEC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3F0BCF-3E06-4638-8FA3-9AAE07626E3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8536303-D00D-4EC7-B9D6-B78DA1756703}">
      <dgm:prSet/>
      <dgm:spPr/>
      <dgm:t>
        <a:bodyPr/>
        <a:lstStyle/>
        <a:p>
          <a:r>
            <a:rPr lang="fr-FR"/>
            <a:t>Impacts sur les missions et services de l’organisme</a:t>
          </a:r>
          <a:endParaRPr lang="en-US"/>
        </a:p>
      </dgm:t>
    </dgm:pt>
    <dgm:pt modelId="{3CCF0598-D54C-4148-B6BE-FF1915559D9C}" type="parTrans" cxnId="{FAF488F6-FDA8-4129-AF4D-19108F5D6037}">
      <dgm:prSet/>
      <dgm:spPr/>
      <dgm:t>
        <a:bodyPr/>
        <a:lstStyle/>
        <a:p>
          <a:endParaRPr lang="en-US"/>
        </a:p>
      </dgm:t>
    </dgm:pt>
    <dgm:pt modelId="{3303BCAF-F2F5-423F-9473-3BC9E1CA0F09}" type="sibTrans" cxnId="{FAF488F6-FDA8-4129-AF4D-19108F5D6037}">
      <dgm:prSet/>
      <dgm:spPr/>
      <dgm:t>
        <a:bodyPr/>
        <a:lstStyle/>
        <a:p>
          <a:endParaRPr lang="en-US"/>
        </a:p>
      </dgm:t>
    </dgm:pt>
    <dgm:pt modelId="{2041B495-E497-45DA-A81C-1749EC24AC9F}">
      <dgm:prSet/>
      <dgm:spPr/>
      <dgm:t>
        <a:bodyPr/>
        <a:lstStyle/>
        <a:p>
          <a:r>
            <a:rPr lang="fr-FR"/>
            <a:t>Incapacité à fournir un service</a:t>
          </a:r>
          <a:endParaRPr lang="en-US"/>
        </a:p>
      </dgm:t>
    </dgm:pt>
    <dgm:pt modelId="{A1F9E205-2220-4C48-9504-98ED1663E5C4}" type="parTrans" cxnId="{0E2C58DD-68A2-42BA-AD7B-AB50327EC5DB}">
      <dgm:prSet/>
      <dgm:spPr/>
      <dgm:t>
        <a:bodyPr/>
        <a:lstStyle/>
        <a:p>
          <a:endParaRPr lang="en-US"/>
        </a:p>
      </dgm:t>
    </dgm:pt>
    <dgm:pt modelId="{9506F770-A88B-4448-BD61-B706F9B0FF1E}" type="sibTrans" cxnId="{0E2C58DD-68A2-42BA-AD7B-AB50327EC5DB}">
      <dgm:prSet/>
      <dgm:spPr/>
      <dgm:t>
        <a:bodyPr/>
        <a:lstStyle/>
        <a:p>
          <a:endParaRPr lang="en-US"/>
        </a:p>
      </dgm:t>
    </dgm:pt>
    <dgm:pt modelId="{25094B99-C164-49E2-8286-2293E6DFA810}">
      <dgm:prSet/>
      <dgm:spPr/>
      <dgm:t>
        <a:bodyPr/>
        <a:lstStyle/>
        <a:p>
          <a:r>
            <a:rPr lang="fr-FR"/>
            <a:t>Impacts sur la gouvernance de l’organisation</a:t>
          </a:r>
          <a:endParaRPr lang="en-US"/>
        </a:p>
      </dgm:t>
    </dgm:pt>
    <dgm:pt modelId="{1633E541-DAFD-4775-AF4B-2DFF7814EE3A}" type="parTrans" cxnId="{1C0273BB-5CF2-4D4A-A685-110E38378CE1}">
      <dgm:prSet/>
      <dgm:spPr/>
      <dgm:t>
        <a:bodyPr/>
        <a:lstStyle/>
        <a:p>
          <a:endParaRPr lang="en-US"/>
        </a:p>
      </dgm:t>
    </dgm:pt>
    <dgm:pt modelId="{4D34EABC-E9DB-4F56-AF9B-048E4D22DA9A}" type="sibTrans" cxnId="{1C0273BB-5CF2-4D4A-A685-110E38378CE1}">
      <dgm:prSet/>
      <dgm:spPr/>
      <dgm:t>
        <a:bodyPr/>
        <a:lstStyle/>
        <a:p>
          <a:endParaRPr lang="en-US"/>
        </a:p>
      </dgm:t>
    </dgm:pt>
    <dgm:pt modelId="{1865A230-E230-4B18-8664-E9E0D7A7D6BB}">
      <dgm:prSet/>
      <dgm:spPr/>
      <dgm:t>
        <a:bodyPr/>
        <a:lstStyle/>
        <a:p>
          <a:r>
            <a:rPr lang="fr-FR"/>
            <a:t>Impacts sur la capacité de développement ou de décision</a:t>
          </a:r>
          <a:endParaRPr lang="en-US"/>
        </a:p>
      </dgm:t>
    </dgm:pt>
    <dgm:pt modelId="{BD8137B9-5735-4326-865D-3892D03D8524}" type="parTrans" cxnId="{7D35EB07-4538-46A8-8325-AC784D01A40F}">
      <dgm:prSet/>
      <dgm:spPr/>
      <dgm:t>
        <a:bodyPr/>
        <a:lstStyle/>
        <a:p>
          <a:endParaRPr lang="en-US"/>
        </a:p>
      </dgm:t>
    </dgm:pt>
    <dgm:pt modelId="{2A0DB4B2-5778-49EA-BC02-0EB47FF3FACE}" type="sibTrans" cxnId="{7D35EB07-4538-46A8-8325-AC784D01A40F}">
      <dgm:prSet/>
      <dgm:spPr/>
      <dgm:t>
        <a:bodyPr/>
        <a:lstStyle/>
        <a:p>
          <a:endParaRPr lang="en-US"/>
        </a:p>
      </dgm:t>
    </dgm:pt>
    <dgm:pt modelId="{B5668BE5-C162-4CA4-BD08-414206CAEB04}">
      <dgm:prSet/>
      <dgm:spPr/>
      <dgm:t>
        <a:bodyPr/>
        <a:lstStyle/>
        <a:p>
          <a:r>
            <a:rPr lang="fr-FR" dirty="0"/>
            <a:t>Impacts sur le lien social interne  </a:t>
          </a:r>
          <a:endParaRPr lang="en-US" dirty="0"/>
        </a:p>
      </dgm:t>
    </dgm:pt>
    <dgm:pt modelId="{A097B238-FB51-44F4-9C4E-EA35E5D374DF}" type="parTrans" cxnId="{8AD7AFA1-4173-477F-AE2F-6CA8ED68269E}">
      <dgm:prSet/>
      <dgm:spPr/>
      <dgm:t>
        <a:bodyPr/>
        <a:lstStyle/>
        <a:p>
          <a:endParaRPr lang="en-US"/>
        </a:p>
      </dgm:t>
    </dgm:pt>
    <dgm:pt modelId="{0763B5DE-2ED9-45AA-812B-E622C7A11DE1}" type="sibTrans" cxnId="{8AD7AFA1-4173-477F-AE2F-6CA8ED68269E}">
      <dgm:prSet/>
      <dgm:spPr/>
      <dgm:t>
        <a:bodyPr/>
        <a:lstStyle/>
        <a:p>
          <a:endParaRPr lang="en-US"/>
        </a:p>
      </dgm:t>
    </dgm:pt>
    <dgm:pt modelId="{05451E40-BC34-4437-AD15-3B718BE1C564}">
      <dgm:prSet/>
      <dgm:spPr/>
      <dgm:t>
        <a:bodyPr/>
        <a:lstStyle/>
        <a:p>
          <a:r>
            <a:rPr lang="fr-FR"/>
            <a:t>Impacts sur le patrimoine intellectuel ou culturel </a:t>
          </a:r>
          <a:endParaRPr lang="en-US"/>
        </a:p>
      </dgm:t>
    </dgm:pt>
    <dgm:pt modelId="{CA4E7532-3428-440A-B55E-905AE15E5079}" type="parTrans" cxnId="{443BED52-6DC2-4242-A56F-DB4388F13FBA}">
      <dgm:prSet/>
      <dgm:spPr/>
      <dgm:t>
        <a:bodyPr/>
        <a:lstStyle/>
        <a:p>
          <a:endParaRPr lang="en-US"/>
        </a:p>
      </dgm:t>
    </dgm:pt>
    <dgm:pt modelId="{9A21061F-9955-40E9-862A-4FF20D913EED}" type="sibTrans" cxnId="{443BED52-6DC2-4242-A56F-DB4388F13FBA}">
      <dgm:prSet/>
      <dgm:spPr/>
      <dgm:t>
        <a:bodyPr/>
        <a:lstStyle/>
        <a:p>
          <a:endParaRPr lang="en-US"/>
        </a:p>
      </dgm:t>
    </dgm:pt>
    <dgm:pt modelId="{EC75B6F2-C483-4F4E-9D5E-64AE90384F3D}">
      <dgm:prSet/>
      <dgm:spPr/>
      <dgm:t>
        <a:bodyPr/>
        <a:lstStyle/>
        <a:p>
          <a:r>
            <a:rPr lang="fr-FR"/>
            <a:t>Impact humains, matériels ou environnementaux</a:t>
          </a:r>
          <a:endParaRPr lang="en-US"/>
        </a:p>
      </dgm:t>
    </dgm:pt>
    <dgm:pt modelId="{87754441-0123-4C62-A4E2-74986E672D20}" type="parTrans" cxnId="{2A81087B-F8E4-45F3-B870-6A7DA00404FF}">
      <dgm:prSet/>
      <dgm:spPr/>
      <dgm:t>
        <a:bodyPr/>
        <a:lstStyle/>
        <a:p>
          <a:endParaRPr lang="en-US"/>
        </a:p>
      </dgm:t>
    </dgm:pt>
    <dgm:pt modelId="{30E38A16-F4B0-4E78-9ACC-2CFB4DC68C20}" type="sibTrans" cxnId="{2A81087B-F8E4-45F3-B870-6A7DA00404FF}">
      <dgm:prSet/>
      <dgm:spPr/>
      <dgm:t>
        <a:bodyPr/>
        <a:lstStyle/>
        <a:p>
          <a:endParaRPr lang="en-US"/>
        </a:p>
      </dgm:t>
    </dgm:pt>
    <dgm:pt modelId="{ADE22D15-71FB-4D62-9AE6-083A0F54D640}">
      <dgm:prSet/>
      <dgm:spPr/>
      <dgm:t>
        <a:bodyPr/>
        <a:lstStyle/>
        <a:p>
          <a:r>
            <a:rPr lang="fr-FR"/>
            <a:t>Impacts sur la </a:t>
          </a:r>
          <a:r>
            <a:rPr lang="fr-BE"/>
            <a:t>sécurité ou sur la santé des personne</a:t>
          </a:r>
          <a:endParaRPr lang="en-US"/>
        </a:p>
      </dgm:t>
    </dgm:pt>
    <dgm:pt modelId="{E75F93D7-77EE-4CCD-9018-A089AFA83850}" type="parTrans" cxnId="{ACB1C4DF-94B0-4FD4-8A9E-BBF18696222F}">
      <dgm:prSet/>
      <dgm:spPr/>
      <dgm:t>
        <a:bodyPr/>
        <a:lstStyle/>
        <a:p>
          <a:endParaRPr lang="en-US"/>
        </a:p>
      </dgm:t>
    </dgm:pt>
    <dgm:pt modelId="{E36CE48D-FBD4-4C44-9BBB-BD9D81B04A4D}" type="sibTrans" cxnId="{ACB1C4DF-94B0-4FD4-8A9E-BBF18696222F}">
      <dgm:prSet/>
      <dgm:spPr/>
      <dgm:t>
        <a:bodyPr/>
        <a:lstStyle/>
        <a:p>
          <a:endParaRPr lang="en-US"/>
        </a:p>
      </dgm:t>
    </dgm:pt>
    <dgm:pt modelId="{3D858451-969E-4626-B27A-AC0EB0BDC827}">
      <dgm:prSet/>
      <dgm:spPr/>
      <dgm:t>
        <a:bodyPr/>
        <a:lstStyle/>
        <a:p>
          <a:r>
            <a:rPr lang="fr-FR"/>
            <a:t>Impacts </a:t>
          </a:r>
          <a:r>
            <a:rPr lang="fr-BE"/>
            <a:t>matériels </a:t>
          </a:r>
          <a:endParaRPr lang="en-US"/>
        </a:p>
      </dgm:t>
    </dgm:pt>
    <dgm:pt modelId="{39B54C7F-A384-4914-8FFE-6D79D497081F}" type="parTrans" cxnId="{8FC37717-B224-4C2C-85DD-2E389767904F}">
      <dgm:prSet/>
      <dgm:spPr/>
      <dgm:t>
        <a:bodyPr/>
        <a:lstStyle/>
        <a:p>
          <a:endParaRPr lang="en-US"/>
        </a:p>
      </dgm:t>
    </dgm:pt>
    <dgm:pt modelId="{A4DE3D56-D94D-4A3B-85A4-7D397D5C03F2}" type="sibTrans" cxnId="{8FC37717-B224-4C2C-85DD-2E389767904F}">
      <dgm:prSet/>
      <dgm:spPr/>
      <dgm:t>
        <a:bodyPr/>
        <a:lstStyle/>
        <a:p>
          <a:endParaRPr lang="en-US"/>
        </a:p>
      </dgm:t>
    </dgm:pt>
    <dgm:pt modelId="{F6CF6509-DF4C-4EB8-9027-1D7FD78A316C}">
      <dgm:prSet/>
      <dgm:spPr/>
      <dgm:t>
        <a:bodyPr/>
        <a:lstStyle/>
        <a:p>
          <a:r>
            <a:rPr lang="fr-FR"/>
            <a:t>Impacts sur l’</a:t>
          </a:r>
          <a:r>
            <a:rPr lang="fr-BE"/>
            <a:t>environnement</a:t>
          </a:r>
          <a:endParaRPr lang="en-US"/>
        </a:p>
      </dgm:t>
    </dgm:pt>
    <dgm:pt modelId="{76E0A321-0646-4225-82E8-B60DBA38D27D}" type="parTrans" cxnId="{C4E9591E-A627-43BE-9F39-4542E42ADF7C}">
      <dgm:prSet/>
      <dgm:spPr/>
      <dgm:t>
        <a:bodyPr/>
        <a:lstStyle/>
        <a:p>
          <a:endParaRPr lang="en-US"/>
        </a:p>
      </dgm:t>
    </dgm:pt>
    <dgm:pt modelId="{4A4AC665-47AC-4E42-BA68-9111CC0C5775}" type="sibTrans" cxnId="{C4E9591E-A627-43BE-9F39-4542E42ADF7C}">
      <dgm:prSet/>
      <dgm:spPr/>
      <dgm:t>
        <a:bodyPr/>
        <a:lstStyle/>
        <a:p>
          <a:endParaRPr lang="en-US"/>
        </a:p>
      </dgm:t>
    </dgm:pt>
    <dgm:pt modelId="{13A3F1B7-967F-4DA7-9A9B-7827DB657DF0}" type="pres">
      <dgm:prSet presAssocID="{C13F0BCF-3E06-4638-8FA3-9AAE07626E35}" presName="linear" presStyleCnt="0">
        <dgm:presLayoutVars>
          <dgm:animLvl val="lvl"/>
          <dgm:resizeHandles val="exact"/>
        </dgm:presLayoutVars>
      </dgm:prSet>
      <dgm:spPr/>
    </dgm:pt>
    <dgm:pt modelId="{665396B7-4F10-42ED-BDD9-0CDBE3320F93}" type="pres">
      <dgm:prSet presAssocID="{D8536303-D00D-4EC7-B9D6-B78DA1756703}" presName="parentText" presStyleLbl="node1" presStyleIdx="0" presStyleCnt="3">
        <dgm:presLayoutVars>
          <dgm:chMax val="0"/>
          <dgm:bulletEnabled val="1"/>
        </dgm:presLayoutVars>
      </dgm:prSet>
      <dgm:spPr/>
    </dgm:pt>
    <dgm:pt modelId="{26D8B22F-B691-42A2-8218-1411BCDAD2E7}" type="pres">
      <dgm:prSet presAssocID="{D8536303-D00D-4EC7-B9D6-B78DA1756703}" presName="childText" presStyleLbl="revTx" presStyleIdx="0" presStyleCnt="3">
        <dgm:presLayoutVars>
          <dgm:bulletEnabled val="1"/>
        </dgm:presLayoutVars>
      </dgm:prSet>
      <dgm:spPr/>
    </dgm:pt>
    <dgm:pt modelId="{107D16C8-52C1-43AC-BB7F-550D12D5761B}" type="pres">
      <dgm:prSet presAssocID="{25094B99-C164-49E2-8286-2293E6DFA810}" presName="parentText" presStyleLbl="node1" presStyleIdx="1" presStyleCnt="3">
        <dgm:presLayoutVars>
          <dgm:chMax val="0"/>
          <dgm:bulletEnabled val="1"/>
        </dgm:presLayoutVars>
      </dgm:prSet>
      <dgm:spPr/>
    </dgm:pt>
    <dgm:pt modelId="{C6D60551-2907-4DA2-925A-AD9F37DD21F3}" type="pres">
      <dgm:prSet presAssocID="{25094B99-C164-49E2-8286-2293E6DFA810}" presName="childText" presStyleLbl="revTx" presStyleIdx="1" presStyleCnt="3">
        <dgm:presLayoutVars>
          <dgm:bulletEnabled val="1"/>
        </dgm:presLayoutVars>
      </dgm:prSet>
      <dgm:spPr/>
    </dgm:pt>
    <dgm:pt modelId="{19AA8CF6-B350-4AE7-8B21-3C488AC5F119}" type="pres">
      <dgm:prSet presAssocID="{EC75B6F2-C483-4F4E-9D5E-64AE90384F3D}" presName="parentText" presStyleLbl="node1" presStyleIdx="2" presStyleCnt="3">
        <dgm:presLayoutVars>
          <dgm:chMax val="0"/>
          <dgm:bulletEnabled val="1"/>
        </dgm:presLayoutVars>
      </dgm:prSet>
      <dgm:spPr/>
    </dgm:pt>
    <dgm:pt modelId="{A51DDCEA-C728-4FED-BE2D-C816EFD0C160}" type="pres">
      <dgm:prSet presAssocID="{EC75B6F2-C483-4F4E-9D5E-64AE90384F3D}" presName="childText" presStyleLbl="revTx" presStyleIdx="2" presStyleCnt="3">
        <dgm:presLayoutVars>
          <dgm:bulletEnabled val="1"/>
        </dgm:presLayoutVars>
      </dgm:prSet>
      <dgm:spPr/>
    </dgm:pt>
  </dgm:ptLst>
  <dgm:cxnLst>
    <dgm:cxn modelId="{7D35EB07-4538-46A8-8325-AC784D01A40F}" srcId="{25094B99-C164-49E2-8286-2293E6DFA810}" destId="{1865A230-E230-4B18-8664-E9E0D7A7D6BB}" srcOrd="0" destOrd="0" parTransId="{BD8137B9-5735-4326-865D-3892D03D8524}" sibTransId="{2A0DB4B2-5778-49EA-BC02-0EB47FF3FACE}"/>
    <dgm:cxn modelId="{8FC37717-B224-4C2C-85DD-2E389767904F}" srcId="{EC75B6F2-C483-4F4E-9D5E-64AE90384F3D}" destId="{3D858451-969E-4626-B27A-AC0EB0BDC827}" srcOrd="1" destOrd="0" parTransId="{39B54C7F-A384-4914-8FFE-6D79D497081F}" sibTransId="{A4DE3D56-D94D-4A3B-85A4-7D397D5C03F2}"/>
    <dgm:cxn modelId="{C4E9591E-A627-43BE-9F39-4542E42ADF7C}" srcId="{EC75B6F2-C483-4F4E-9D5E-64AE90384F3D}" destId="{F6CF6509-DF4C-4EB8-9027-1D7FD78A316C}" srcOrd="2" destOrd="0" parTransId="{76E0A321-0646-4225-82E8-B60DBA38D27D}" sibTransId="{4A4AC665-47AC-4E42-BA68-9111CC0C5775}"/>
    <dgm:cxn modelId="{C7EC8624-9B59-43D2-B060-CCBFB5695672}" type="presOf" srcId="{D8536303-D00D-4EC7-B9D6-B78DA1756703}" destId="{665396B7-4F10-42ED-BDD9-0CDBE3320F93}" srcOrd="0" destOrd="0" presId="urn:microsoft.com/office/officeart/2005/8/layout/vList2"/>
    <dgm:cxn modelId="{CBB01C39-6CCB-4164-B249-9EDF668C4828}" type="presOf" srcId="{F6CF6509-DF4C-4EB8-9027-1D7FD78A316C}" destId="{A51DDCEA-C728-4FED-BE2D-C816EFD0C160}" srcOrd="0" destOrd="2" presId="urn:microsoft.com/office/officeart/2005/8/layout/vList2"/>
    <dgm:cxn modelId="{55E0D44E-2205-4111-8788-984D69953588}" type="presOf" srcId="{3D858451-969E-4626-B27A-AC0EB0BDC827}" destId="{A51DDCEA-C728-4FED-BE2D-C816EFD0C160}" srcOrd="0" destOrd="1" presId="urn:microsoft.com/office/officeart/2005/8/layout/vList2"/>
    <dgm:cxn modelId="{B5183651-EC61-4181-90A2-499E8CF90832}" type="presOf" srcId="{2041B495-E497-45DA-A81C-1749EC24AC9F}" destId="{26D8B22F-B691-42A2-8218-1411BCDAD2E7}" srcOrd="0" destOrd="0" presId="urn:microsoft.com/office/officeart/2005/8/layout/vList2"/>
    <dgm:cxn modelId="{443BED52-6DC2-4242-A56F-DB4388F13FBA}" srcId="{25094B99-C164-49E2-8286-2293E6DFA810}" destId="{05451E40-BC34-4437-AD15-3B718BE1C564}" srcOrd="2" destOrd="0" parTransId="{CA4E7532-3428-440A-B55E-905AE15E5079}" sibTransId="{9A21061F-9955-40E9-862A-4FF20D913EED}"/>
    <dgm:cxn modelId="{46BFEB56-E61C-4647-9A25-81D4799C8704}" type="presOf" srcId="{1865A230-E230-4B18-8664-E9E0D7A7D6BB}" destId="{C6D60551-2907-4DA2-925A-AD9F37DD21F3}" srcOrd="0" destOrd="0" presId="urn:microsoft.com/office/officeart/2005/8/layout/vList2"/>
    <dgm:cxn modelId="{7F915558-8568-42B5-84EC-6B283058B588}" type="presOf" srcId="{ADE22D15-71FB-4D62-9AE6-083A0F54D640}" destId="{A51DDCEA-C728-4FED-BE2D-C816EFD0C160}" srcOrd="0" destOrd="0" presId="urn:microsoft.com/office/officeart/2005/8/layout/vList2"/>
    <dgm:cxn modelId="{CC7AB258-4A28-4901-9D6C-CD003DC81500}" type="presOf" srcId="{25094B99-C164-49E2-8286-2293E6DFA810}" destId="{107D16C8-52C1-43AC-BB7F-550D12D5761B}" srcOrd="0" destOrd="0" presId="urn:microsoft.com/office/officeart/2005/8/layout/vList2"/>
    <dgm:cxn modelId="{2A81087B-F8E4-45F3-B870-6A7DA00404FF}" srcId="{C13F0BCF-3E06-4638-8FA3-9AAE07626E35}" destId="{EC75B6F2-C483-4F4E-9D5E-64AE90384F3D}" srcOrd="2" destOrd="0" parTransId="{87754441-0123-4C62-A4E2-74986E672D20}" sibTransId="{30E38A16-F4B0-4E78-9ACC-2CFB4DC68C20}"/>
    <dgm:cxn modelId="{FFE9FC82-501E-41BE-87B9-8C6F1EA19B4F}" type="presOf" srcId="{05451E40-BC34-4437-AD15-3B718BE1C564}" destId="{C6D60551-2907-4DA2-925A-AD9F37DD21F3}" srcOrd="0" destOrd="2" presId="urn:microsoft.com/office/officeart/2005/8/layout/vList2"/>
    <dgm:cxn modelId="{8027BE92-FCC7-41B7-B607-B970BC0B47EA}" type="presOf" srcId="{C13F0BCF-3E06-4638-8FA3-9AAE07626E35}" destId="{13A3F1B7-967F-4DA7-9A9B-7827DB657DF0}" srcOrd="0" destOrd="0" presId="urn:microsoft.com/office/officeart/2005/8/layout/vList2"/>
    <dgm:cxn modelId="{8AD7AFA1-4173-477F-AE2F-6CA8ED68269E}" srcId="{25094B99-C164-49E2-8286-2293E6DFA810}" destId="{B5668BE5-C162-4CA4-BD08-414206CAEB04}" srcOrd="1" destOrd="0" parTransId="{A097B238-FB51-44F4-9C4E-EA35E5D374DF}" sibTransId="{0763B5DE-2ED9-45AA-812B-E622C7A11DE1}"/>
    <dgm:cxn modelId="{1C0273BB-5CF2-4D4A-A685-110E38378CE1}" srcId="{C13F0BCF-3E06-4638-8FA3-9AAE07626E35}" destId="{25094B99-C164-49E2-8286-2293E6DFA810}" srcOrd="1" destOrd="0" parTransId="{1633E541-DAFD-4775-AF4B-2DFF7814EE3A}" sibTransId="{4D34EABC-E9DB-4F56-AF9B-048E4D22DA9A}"/>
    <dgm:cxn modelId="{02B125C9-B23C-4531-884F-A0DA16D5EB1C}" type="presOf" srcId="{EC75B6F2-C483-4F4E-9D5E-64AE90384F3D}" destId="{19AA8CF6-B350-4AE7-8B21-3C488AC5F119}" srcOrd="0" destOrd="0" presId="urn:microsoft.com/office/officeart/2005/8/layout/vList2"/>
    <dgm:cxn modelId="{0E2C58DD-68A2-42BA-AD7B-AB50327EC5DB}" srcId="{D8536303-D00D-4EC7-B9D6-B78DA1756703}" destId="{2041B495-E497-45DA-A81C-1749EC24AC9F}" srcOrd="0" destOrd="0" parTransId="{A1F9E205-2220-4C48-9504-98ED1663E5C4}" sibTransId="{9506F770-A88B-4448-BD61-B706F9B0FF1E}"/>
    <dgm:cxn modelId="{ACB1C4DF-94B0-4FD4-8A9E-BBF18696222F}" srcId="{EC75B6F2-C483-4F4E-9D5E-64AE90384F3D}" destId="{ADE22D15-71FB-4D62-9AE6-083A0F54D640}" srcOrd="0" destOrd="0" parTransId="{E75F93D7-77EE-4CCD-9018-A089AFA83850}" sibTransId="{E36CE48D-FBD4-4C44-9BBB-BD9D81B04A4D}"/>
    <dgm:cxn modelId="{77FBCAED-63F5-4DDE-A870-20A24C61496F}" type="presOf" srcId="{B5668BE5-C162-4CA4-BD08-414206CAEB04}" destId="{C6D60551-2907-4DA2-925A-AD9F37DD21F3}" srcOrd="0" destOrd="1" presId="urn:microsoft.com/office/officeart/2005/8/layout/vList2"/>
    <dgm:cxn modelId="{FAF488F6-FDA8-4129-AF4D-19108F5D6037}" srcId="{C13F0BCF-3E06-4638-8FA3-9AAE07626E35}" destId="{D8536303-D00D-4EC7-B9D6-B78DA1756703}" srcOrd="0" destOrd="0" parTransId="{3CCF0598-D54C-4148-B6BE-FF1915559D9C}" sibTransId="{3303BCAF-F2F5-423F-9473-3BC9E1CA0F09}"/>
    <dgm:cxn modelId="{A5BB85F5-1C39-40A7-8A53-C80DF28854CA}" type="presParOf" srcId="{13A3F1B7-967F-4DA7-9A9B-7827DB657DF0}" destId="{665396B7-4F10-42ED-BDD9-0CDBE3320F93}" srcOrd="0" destOrd="0" presId="urn:microsoft.com/office/officeart/2005/8/layout/vList2"/>
    <dgm:cxn modelId="{17B28233-7FF1-431B-91E2-089E833C9701}" type="presParOf" srcId="{13A3F1B7-967F-4DA7-9A9B-7827DB657DF0}" destId="{26D8B22F-B691-42A2-8218-1411BCDAD2E7}" srcOrd="1" destOrd="0" presId="urn:microsoft.com/office/officeart/2005/8/layout/vList2"/>
    <dgm:cxn modelId="{DD6CBE5F-0D9F-48A5-A564-AC211E12AFD0}" type="presParOf" srcId="{13A3F1B7-967F-4DA7-9A9B-7827DB657DF0}" destId="{107D16C8-52C1-43AC-BB7F-550D12D5761B}" srcOrd="2" destOrd="0" presId="urn:microsoft.com/office/officeart/2005/8/layout/vList2"/>
    <dgm:cxn modelId="{77CDFE08-BB08-4C1F-ABF7-392BC6849139}" type="presParOf" srcId="{13A3F1B7-967F-4DA7-9A9B-7827DB657DF0}" destId="{C6D60551-2907-4DA2-925A-AD9F37DD21F3}" srcOrd="3" destOrd="0" presId="urn:microsoft.com/office/officeart/2005/8/layout/vList2"/>
    <dgm:cxn modelId="{3F3363BD-FCF5-413D-B9CA-0806D20B3E1B}" type="presParOf" srcId="{13A3F1B7-967F-4DA7-9A9B-7827DB657DF0}" destId="{19AA8CF6-B350-4AE7-8B21-3C488AC5F119}" srcOrd="4" destOrd="0" presId="urn:microsoft.com/office/officeart/2005/8/layout/vList2"/>
    <dgm:cxn modelId="{3198BF0D-54A6-4BF2-9C26-A6B1D5D8868E}" type="presParOf" srcId="{13A3F1B7-967F-4DA7-9A9B-7827DB657DF0}" destId="{A51DDCEA-C728-4FED-BE2D-C816EFD0C16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5D861D-5A78-49C6-B6FF-96A2BB00A9A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164D7D7-9A3E-4D50-A46D-A6408EC0D2C1}">
      <dgm:prSet/>
      <dgm:spPr/>
      <dgm:t>
        <a:bodyPr/>
        <a:lstStyle/>
        <a:p>
          <a:r>
            <a:rPr lang="fr-FR"/>
            <a:t>Impacts financiers</a:t>
          </a:r>
          <a:endParaRPr lang="en-US"/>
        </a:p>
      </dgm:t>
    </dgm:pt>
    <dgm:pt modelId="{204A72C0-0B21-4222-A1C9-5BB64FA850BC}" type="parTrans" cxnId="{61A05D93-D159-4159-A04B-40BCBE4A0B93}">
      <dgm:prSet/>
      <dgm:spPr/>
      <dgm:t>
        <a:bodyPr/>
        <a:lstStyle/>
        <a:p>
          <a:endParaRPr lang="en-US"/>
        </a:p>
      </dgm:t>
    </dgm:pt>
    <dgm:pt modelId="{CF0402C6-3BD6-498B-A8EA-9D7DD005F469}" type="sibTrans" cxnId="{61A05D93-D159-4159-A04B-40BCBE4A0B93}">
      <dgm:prSet/>
      <dgm:spPr/>
      <dgm:t>
        <a:bodyPr/>
        <a:lstStyle/>
        <a:p>
          <a:endParaRPr lang="en-US"/>
        </a:p>
      </dgm:t>
    </dgm:pt>
    <dgm:pt modelId="{32858091-5613-45D6-ADB5-21147053C70E}">
      <dgm:prSet/>
      <dgm:spPr/>
      <dgm:t>
        <a:bodyPr/>
        <a:lstStyle/>
        <a:p>
          <a:r>
            <a:rPr lang="fr-FR"/>
            <a:t>Conséquences pécuniaires, directes ou indirectes</a:t>
          </a:r>
          <a:endParaRPr lang="en-US"/>
        </a:p>
      </dgm:t>
    </dgm:pt>
    <dgm:pt modelId="{86F23D4B-8C78-4EF2-A680-1095D896B05E}" type="parTrans" cxnId="{E472F8F7-1D4E-4357-A603-6C00489953D7}">
      <dgm:prSet/>
      <dgm:spPr/>
      <dgm:t>
        <a:bodyPr/>
        <a:lstStyle/>
        <a:p>
          <a:endParaRPr lang="en-US"/>
        </a:p>
      </dgm:t>
    </dgm:pt>
    <dgm:pt modelId="{D53BFFC5-FC5C-4824-8A2A-41CAE7130A3C}" type="sibTrans" cxnId="{E472F8F7-1D4E-4357-A603-6C00489953D7}">
      <dgm:prSet/>
      <dgm:spPr/>
      <dgm:t>
        <a:bodyPr/>
        <a:lstStyle/>
        <a:p>
          <a:endParaRPr lang="en-US"/>
        </a:p>
      </dgm:t>
    </dgm:pt>
    <dgm:pt modelId="{0D9ACFE0-D6DC-4E85-B074-1F4003D05ED0}">
      <dgm:prSet/>
      <dgm:spPr/>
      <dgm:t>
        <a:bodyPr/>
        <a:lstStyle/>
        <a:p>
          <a:r>
            <a:rPr lang="fr-FR"/>
            <a:t>Impacts juridiques</a:t>
          </a:r>
          <a:endParaRPr lang="en-US"/>
        </a:p>
      </dgm:t>
    </dgm:pt>
    <dgm:pt modelId="{4FC08328-600A-492C-BA81-DB3FAB0580A7}" type="parTrans" cxnId="{4F75ECBC-24F8-4A56-B4F3-AF3091743351}">
      <dgm:prSet/>
      <dgm:spPr/>
      <dgm:t>
        <a:bodyPr/>
        <a:lstStyle/>
        <a:p>
          <a:endParaRPr lang="en-US"/>
        </a:p>
      </dgm:t>
    </dgm:pt>
    <dgm:pt modelId="{488A8799-6984-417A-8CA7-63D293B1D722}" type="sibTrans" cxnId="{4F75ECBC-24F8-4A56-B4F3-AF3091743351}">
      <dgm:prSet/>
      <dgm:spPr/>
      <dgm:t>
        <a:bodyPr/>
        <a:lstStyle/>
        <a:p>
          <a:endParaRPr lang="en-US"/>
        </a:p>
      </dgm:t>
    </dgm:pt>
    <dgm:pt modelId="{970F9293-4D72-45A4-9460-D3BFC9B56453}">
      <dgm:prSet/>
      <dgm:spPr/>
      <dgm:t>
        <a:bodyPr/>
        <a:lstStyle/>
        <a:p>
          <a:r>
            <a:rPr lang="fr-FR"/>
            <a:t>Conséquences suite à une non-conformité légale, réglementaire, normative ou contractuelle</a:t>
          </a:r>
          <a:endParaRPr lang="en-US"/>
        </a:p>
      </dgm:t>
    </dgm:pt>
    <dgm:pt modelId="{D368149E-CF50-45C8-9AB4-7D01D9EDC81C}" type="parTrans" cxnId="{DD861A4F-C728-4514-90EC-EFDF828758F1}">
      <dgm:prSet/>
      <dgm:spPr/>
      <dgm:t>
        <a:bodyPr/>
        <a:lstStyle/>
        <a:p>
          <a:endParaRPr lang="en-US"/>
        </a:p>
      </dgm:t>
    </dgm:pt>
    <dgm:pt modelId="{4F10BEEF-4716-4BF3-9538-2309BB7EEF5F}" type="sibTrans" cxnId="{DD861A4F-C728-4514-90EC-EFDF828758F1}">
      <dgm:prSet/>
      <dgm:spPr/>
      <dgm:t>
        <a:bodyPr/>
        <a:lstStyle/>
        <a:p>
          <a:endParaRPr lang="en-US"/>
        </a:p>
      </dgm:t>
    </dgm:pt>
    <dgm:pt modelId="{71F55EF1-CC3C-4903-80DD-2D08DDA74012}">
      <dgm:prSet/>
      <dgm:spPr/>
      <dgm:t>
        <a:bodyPr/>
        <a:lstStyle/>
        <a:p>
          <a:r>
            <a:rPr lang="fr-FR"/>
            <a:t>Impacts sur l’image et la confiance</a:t>
          </a:r>
          <a:endParaRPr lang="en-US"/>
        </a:p>
      </dgm:t>
    </dgm:pt>
    <dgm:pt modelId="{B1A85882-ADF3-4E21-AA3E-E1D17A326021}" type="parTrans" cxnId="{BBBC02BB-E865-491F-84E2-1529904F1417}">
      <dgm:prSet/>
      <dgm:spPr/>
      <dgm:t>
        <a:bodyPr/>
        <a:lstStyle/>
        <a:p>
          <a:endParaRPr lang="en-US"/>
        </a:p>
      </dgm:t>
    </dgm:pt>
    <dgm:pt modelId="{47C53754-BE90-4F35-97E8-04900A50B923}" type="sibTrans" cxnId="{BBBC02BB-E865-491F-84E2-1529904F1417}">
      <dgm:prSet/>
      <dgm:spPr/>
      <dgm:t>
        <a:bodyPr/>
        <a:lstStyle/>
        <a:p>
          <a:endParaRPr lang="en-US"/>
        </a:p>
      </dgm:t>
    </dgm:pt>
    <dgm:pt modelId="{346FB652-FA89-40AD-860E-84886C2F29B3}">
      <dgm:prSet/>
      <dgm:spPr/>
      <dgm:t>
        <a:bodyPr/>
        <a:lstStyle/>
        <a:p>
          <a:r>
            <a:rPr lang="fr-FR" dirty="0"/>
            <a:t>Conséquences directes ou indirectes sur l’image de l’organisation, la notoriété, la confiance des clients</a:t>
          </a:r>
          <a:endParaRPr lang="en-US" dirty="0"/>
        </a:p>
      </dgm:t>
    </dgm:pt>
    <dgm:pt modelId="{D89B0039-089E-43CD-BCC2-FA8D50649D29}" type="parTrans" cxnId="{97CA54A2-8B8B-430D-B2BC-E993152AD635}">
      <dgm:prSet/>
      <dgm:spPr/>
      <dgm:t>
        <a:bodyPr/>
        <a:lstStyle/>
        <a:p>
          <a:endParaRPr lang="en-US"/>
        </a:p>
      </dgm:t>
    </dgm:pt>
    <dgm:pt modelId="{89E6A28A-932A-4F18-A7C5-8F3F5DC301C0}" type="sibTrans" cxnId="{97CA54A2-8B8B-430D-B2BC-E993152AD635}">
      <dgm:prSet/>
      <dgm:spPr/>
      <dgm:t>
        <a:bodyPr/>
        <a:lstStyle/>
        <a:p>
          <a:endParaRPr lang="en-US"/>
        </a:p>
      </dgm:t>
    </dgm:pt>
    <dgm:pt modelId="{32845307-2FE5-40A8-B64D-52E3203BB4F1}" type="pres">
      <dgm:prSet presAssocID="{825D861D-5A78-49C6-B6FF-96A2BB00A9AF}" presName="linear" presStyleCnt="0">
        <dgm:presLayoutVars>
          <dgm:animLvl val="lvl"/>
          <dgm:resizeHandles val="exact"/>
        </dgm:presLayoutVars>
      </dgm:prSet>
      <dgm:spPr/>
    </dgm:pt>
    <dgm:pt modelId="{900CCBB2-2AD4-43C9-A02A-15F96067A932}" type="pres">
      <dgm:prSet presAssocID="{D164D7D7-9A3E-4D50-A46D-A6408EC0D2C1}" presName="parentText" presStyleLbl="node1" presStyleIdx="0" presStyleCnt="3">
        <dgm:presLayoutVars>
          <dgm:chMax val="0"/>
          <dgm:bulletEnabled val="1"/>
        </dgm:presLayoutVars>
      </dgm:prSet>
      <dgm:spPr/>
    </dgm:pt>
    <dgm:pt modelId="{6A194FB5-4121-4063-8835-2794EBCFD8E8}" type="pres">
      <dgm:prSet presAssocID="{D164D7D7-9A3E-4D50-A46D-A6408EC0D2C1}" presName="childText" presStyleLbl="revTx" presStyleIdx="0" presStyleCnt="3">
        <dgm:presLayoutVars>
          <dgm:bulletEnabled val="1"/>
        </dgm:presLayoutVars>
      </dgm:prSet>
      <dgm:spPr/>
    </dgm:pt>
    <dgm:pt modelId="{E0AF11E1-140B-452B-B2F3-F1AF766D762D}" type="pres">
      <dgm:prSet presAssocID="{0D9ACFE0-D6DC-4E85-B074-1F4003D05ED0}" presName="parentText" presStyleLbl="node1" presStyleIdx="1" presStyleCnt="3">
        <dgm:presLayoutVars>
          <dgm:chMax val="0"/>
          <dgm:bulletEnabled val="1"/>
        </dgm:presLayoutVars>
      </dgm:prSet>
      <dgm:spPr/>
    </dgm:pt>
    <dgm:pt modelId="{D29BD723-5F16-4DCA-B6C3-D30CCE53B0AF}" type="pres">
      <dgm:prSet presAssocID="{0D9ACFE0-D6DC-4E85-B074-1F4003D05ED0}" presName="childText" presStyleLbl="revTx" presStyleIdx="1" presStyleCnt="3">
        <dgm:presLayoutVars>
          <dgm:bulletEnabled val="1"/>
        </dgm:presLayoutVars>
      </dgm:prSet>
      <dgm:spPr/>
    </dgm:pt>
    <dgm:pt modelId="{553B58FC-A5BF-4E15-ABC8-3C7162A11B6A}" type="pres">
      <dgm:prSet presAssocID="{71F55EF1-CC3C-4903-80DD-2D08DDA74012}" presName="parentText" presStyleLbl="node1" presStyleIdx="2" presStyleCnt="3">
        <dgm:presLayoutVars>
          <dgm:chMax val="0"/>
          <dgm:bulletEnabled val="1"/>
        </dgm:presLayoutVars>
      </dgm:prSet>
      <dgm:spPr/>
    </dgm:pt>
    <dgm:pt modelId="{A103F0CF-BD5E-46E6-9CF6-308EAC475F52}" type="pres">
      <dgm:prSet presAssocID="{71F55EF1-CC3C-4903-80DD-2D08DDA74012}" presName="childText" presStyleLbl="revTx" presStyleIdx="2" presStyleCnt="3">
        <dgm:presLayoutVars>
          <dgm:bulletEnabled val="1"/>
        </dgm:presLayoutVars>
      </dgm:prSet>
      <dgm:spPr/>
    </dgm:pt>
  </dgm:ptLst>
  <dgm:cxnLst>
    <dgm:cxn modelId="{9D1F8908-63D4-4202-9A40-6790DD24C8E9}" type="presOf" srcId="{970F9293-4D72-45A4-9460-D3BFC9B56453}" destId="{D29BD723-5F16-4DCA-B6C3-D30CCE53B0AF}" srcOrd="0" destOrd="0" presId="urn:microsoft.com/office/officeart/2005/8/layout/vList2"/>
    <dgm:cxn modelId="{80F0F408-ED81-4302-98F7-DFB860CAA1B6}" type="presOf" srcId="{346FB652-FA89-40AD-860E-84886C2F29B3}" destId="{A103F0CF-BD5E-46E6-9CF6-308EAC475F52}" srcOrd="0" destOrd="0" presId="urn:microsoft.com/office/officeart/2005/8/layout/vList2"/>
    <dgm:cxn modelId="{E1F62F10-A957-450F-8E01-6AB3A1A2CEED}" type="presOf" srcId="{32858091-5613-45D6-ADB5-21147053C70E}" destId="{6A194FB5-4121-4063-8835-2794EBCFD8E8}" srcOrd="0" destOrd="0" presId="urn:microsoft.com/office/officeart/2005/8/layout/vList2"/>
    <dgm:cxn modelId="{D12F1637-CB6B-4964-A1DA-7B0244556C94}" type="presOf" srcId="{825D861D-5A78-49C6-B6FF-96A2BB00A9AF}" destId="{32845307-2FE5-40A8-B64D-52E3203BB4F1}" srcOrd="0" destOrd="0" presId="urn:microsoft.com/office/officeart/2005/8/layout/vList2"/>
    <dgm:cxn modelId="{DD861A4F-C728-4514-90EC-EFDF828758F1}" srcId="{0D9ACFE0-D6DC-4E85-B074-1F4003D05ED0}" destId="{970F9293-4D72-45A4-9460-D3BFC9B56453}" srcOrd="0" destOrd="0" parTransId="{D368149E-CF50-45C8-9AB4-7D01D9EDC81C}" sibTransId="{4F10BEEF-4716-4BF3-9538-2309BB7EEF5F}"/>
    <dgm:cxn modelId="{61A05D93-D159-4159-A04B-40BCBE4A0B93}" srcId="{825D861D-5A78-49C6-B6FF-96A2BB00A9AF}" destId="{D164D7D7-9A3E-4D50-A46D-A6408EC0D2C1}" srcOrd="0" destOrd="0" parTransId="{204A72C0-0B21-4222-A1C9-5BB64FA850BC}" sibTransId="{CF0402C6-3BD6-498B-A8EA-9D7DD005F469}"/>
    <dgm:cxn modelId="{E2A8CA9C-6078-4BF1-BA58-3B6C05D1CF9E}" type="presOf" srcId="{0D9ACFE0-D6DC-4E85-B074-1F4003D05ED0}" destId="{E0AF11E1-140B-452B-B2F3-F1AF766D762D}" srcOrd="0" destOrd="0" presId="urn:microsoft.com/office/officeart/2005/8/layout/vList2"/>
    <dgm:cxn modelId="{97CA54A2-8B8B-430D-B2BC-E993152AD635}" srcId="{71F55EF1-CC3C-4903-80DD-2D08DDA74012}" destId="{346FB652-FA89-40AD-860E-84886C2F29B3}" srcOrd="0" destOrd="0" parTransId="{D89B0039-089E-43CD-BCC2-FA8D50649D29}" sibTransId="{89E6A28A-932A-4F18-A7C5-8F3F5DC301C0}"/>
    <dgm:cxn modelId="{BBBC02BB-E865-491F-84E2-1529904F1417}" srcId="{825D861D-5A78-49C6-B6FF-96A2BB00A9AF}" destId="{71F55EF1-CC3C-4903-80DD-2D08DDA74012}" srcOrd="2" destOrd="0" parTransId="{B1A85882-ADF3-4E21-AA3E-E1D17A326021}" sibTransId="{47C53754-BE90-4F35-97E8-04900A50B923}"/>
    <dgm:cxn modelId="{4F75ECBC-24F8-4A56-B4F3-AF3091743351}" srcId="{825D861D-5A78-49C6-B6FF-96A2BB00A9AF}" destId="{0D9ACFE0-D6DC-4E85-B074-1F4003D05ED0}" srcOrd="1" destOrd="0" parTransId="{4FC08328-600A-492C-BA81-DB3FAB0580A7}" sibTransId="{488A8799-6984-417A-8CA7-63D293B1D722}"/>
    <dgm:cxn modelId="{54C3FDCB-0C6D-4B27-9087-41E8515A088B}" type="presOf" srcId="{D164D7D7-9A3E-4D50-A46D-A6408EC0D2C1}" destId="{900CCBB2-2AD4-43C9-A02A-15F96067A932}" srcOrd="0" destOrd="0" presId="urn:microsoft.com/office/officeart/2005/8/layout/vList2"/>
    <dgm:cxn modelId="{053BBCE5-BD53-48DE-A46F-DEC972E32075}" type="presOf" srcId="{71F55EF1-CC3C-4903-80DD-2D08DDA74012}" destId="{553B58FC-A5BF-4E15-ABC8-3C7162A11B6A}" srcOrd="0" destOrd="0" presId="urn:microsoft.com/office/officeart/2005/8/layout/vList2"/>
    <dgm:cxn modelId="{E472F8F7-1D4E-4357-A603-6C00489953D7}" srcId="{D164D7D7-9A3E-4D50-A46D-A6408EC0D2C1}" destId="{32858091-5613-45D6-ADB5-21147053C70E}" srcOrd="0" destOrd="0" parTransId="{86F23D4B-8C78-4EF2-A680-1095D896B05E}" sibTransId="{D53BFFC5-FC5C-4824-8A2A-41CAE7130A3C}"/>
    <dgm:cxn modelId="{D647AF93-519B-4598-91AD-BE3A2117903B}" type="presParOf" srcId="{32845307-2FE5-40A8-B64D-52E3203BB4F1}" destId="{900CCBB2-2AD4-43C9-A02A-15F96067A932}" srcOrd="0" destOrd="0" presId="urn:microsoft.com/office/officeart/2005/8/layout/vList2"/>
    <dgm:cxn modelId="{7671E713-E1B9-4382-AEAD-809C4FF42AA8}" type="presParOf" srcId="{32845307-2FE5-40A8-B64D-52E3203BB4F1}" destId="{6A194FB5-4121-4063-8835-2794EBCFD8E8}" srcOrd="1" destOrd="0" presId="urn:microsoft.com/office/officeart/2005/8/layout/vList2"/>
    <dgm:cxn modelId="{4FBD575F-18AB-45C0-8BE8-4B2A6866EFBB}" type="presParOf" srcId="{32845307-2FE5-40A8-B64D-52E3203BB4F1}" destId="{E0AF11E1-140B-452B-B2F3-F1AF766D762D}" srcOrd="2" destOrd="0" presId="urn:microsoft.com/office/officeart/2005/8/layout/vList2"/>
    <dgm:cxn modelId="{83B4F7C6-2EEC-48CA-867B-C745B355B2B9}" type="presParOf" srcId="{32845307-2FE5-40A8-B64D-52E3203BB4F1}" destId="{D29BD723-5F16-4DCA-B6C3-D30CCE53B0AF}" srcOrd="3" destOrd="0" presId="urn:microsoft.com/office/officeart/2005/8/layout/vList2"/>
    <dgm:cxn modelId="{B7FF2763-C560-4885-9BB6-2B28D6EAFC16}" type="presParOf" srcId="{32845307-2FE5-40A8-B64D-52E3203BB4F1}" destId="{553B58FC-A5BF-4E15-ABC8-3C7162A11B6A}" srcOrd="4" destOrd="0" presId="urn:microsoft.com/office/officeart/2005/8/layout/vList2"/>
    <dgm:cxn modelId="{7A81D9BE-8609-4653-A116-F033F39496F3}" type="presParOf" srcId="{32845307-2FE5-40A8-B64D-52E3203BB4F1}" destId="{A103F0CF-BD5E-46E6-9CF6-308EAC475F5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091E99-3E30-478E-B2F0-F7B6255D64F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2C33BFD-0AAC-4E81-BAA6-B267E39FD443}">
      <dgm:prSet/>
      <dgm:spPr/>
      <dgm:t>
        <a:bodyPr/>
        <a:lstStyle/>
        <a:p>
          <a:r>
            <a:rPr lang="fr-BE" b="0" i="0"/>
            <a:t>Elle n’est pas ambigüe</a:t>
          </a:r>
          <a:endParaRPr lang="en-US"/>
        </a:p>
      </dgm:t>
    </dgm:pt>
    <dgm:pt modelId="{85928373-D4E3-414F-A863-1B232ACE0CD1}" type="parTrans" cxnId="{9711F2F2-87C5-4629-934B-4765E7225B0A}">
      <dgm:prSet/>
      <dgm:spPr/>
      <dgm:t>
        <a:bodyPr/>
        <a:lstStyle/>
        <a:p>
          <a:endParaRPr lang="en-US"/>
        </a:p>
      </dgm:t>
    </dgm:pt>
    <dgm:pt modelId="{8E841C6B-83D9-4F37-91A0-AD41DAE55337}" type="sibTrans" cxnId="{9711F2F2-87C5-4629-934B-4765E7225B0A}">
      <dgm:prSet/>
      <dgm:spPr/>
      <dgm:t>
        <a:bodyPr/>
        <a:lstStyle/>
        <a:p>
          <a:endParaRPr lang="en-US"/>
        </a:p>
      </dgm:t>
    </dgm:pt>
    <dgm:pt modelId="{4413BF85-8674-4962-8B8D-CDBC908ED2D0}">
      <dgm:prSet/>
      <dgm:spPr/>
      <dgm:t>
        <a:bodyPr/>
        <a:lstStyle/>
        <a:p>
          <a:r>
            <a:rPr lang="fr-BE" b="0" i="0"/>
            <a:t>Elle est explicite</a:t>
          </a:r>
          <a:endParaRPr lang="en-US"/>
        </a:p>
      </dgm:t>
    </dgm:pt>
    <dgm:pt modelId="{30DD7B79-A1EF-4462-BC1C-3238D97D3044}" type="parTrans" cxnId="{DFA89688-713B-4039-904E-43AB5CE3AE34}">
      <dgm:prSet/>
      <dgm:spPr/>
      <dgm:t>
        <a:bodyPr/>
        <a:lstStyle/>
        <a:p>
          <a:endParaRPr lang="en-US"/>
        </a:p>
      </dgm:t>
    </dgm:pt>
    <dgm:pt modelId="{ED1ACD89-D4C6-41CB-910E-5CC797263364}" type="sibTrans" cxnId="{DFA89688-713B-4039-904E-43AB5CE3AE34}">
      <dgm:prSet/>
      <dgm:spPr/>
      <dgm:t>
        <a:bodyPr/>
        <a:lstStyle/>
        <a:p>
          <a:endParaRPr lang="en-US"/>
        </a:p>
      </dgm:t>
    </dgm:pt>
    <dgm:pt modelId="{13DC81EF-E1FF-43BB-8575-9F2D8FF7EE58}">
      <dgm:prSet/>
      <dgm:spPr/>
      <dgm:t>
        <a:bodyPr/>
        <a:lstStyle/>
        <a:p>
          <a:r>
            <a:rPr lang="fr-BE" b="0" i="0"/>
            <a:t>Elle est comprise de ceux qui vont l’utiliser</a:t>
          </a:r>
          <a:endParaRPr lang="en-US"/>
        </a:p>
      </dgm:t>
    </dgm:pt>
    <dgm:pt modelId="{82952DCD-2482-4AAF-AC2F-A168A322EEE1}" type="parTrans" cxnId="{9CD3DB49-CC3B-41B3-98B5-8A485C4A576F}">
      <dgm:prSet/>
      <dgm:spPr/>
      <dgm:t>
        <a:bodyPr/>
        <a:lstStyle/>
        <a:p>
          <a:endParaRPr lang="en-US"/>
        </a:p>
      </dgm:t>
    </dgm:pt>
    <dgm:pt modelId="{BCF919C6-E691-4C41-B213-DC5FD889552D}" type="sibTrans" cxnId="{9CD3DB49-CC3B-41B3-98B5-8A485C4A576F}">
      <dgm:prSet/>
      <dgm:spPr/>
      <dgm:t>
        <a:bodyPr/>
        <a:lstStyle/>
        <a:p>
          <a:endParaRPr lang="en-US"/>
        </a:p>
      </dgm:t>
    </dgm:pt>
    <dgm:pt modelId="{03E0A15F-DF09-4B33-9071-8DF24E193EA5}">
      <dgm:prSet/>
      <dgm:spPr/>
      <dgm:t>
        <a:bodyPr/>
        <a:lstStyle/>
        <a:p>
          <a:r>
            <a:rPr lang="fr-BE" b="0" i="0"/>
            <a:t>Tous les niveaux sont susceptibles d’être utilisés</a:t>
          </a:r>
          <a:endParaRPr lang="en-US"/>
        </a:p>
      </dgm:t>
    </dgm:pt>
    <dgm:pt modelId="{1B767020-BBD0-41BF-A75B-ECC6AA797C3D}" type="parTrans" cxnId="{6A71E6FF-5786-4F02-9AB8-91600AD35F91}">
      <dgm:prSet/>
      <dgm:spPr/>
      <dgm:t>
        <a:bodyPr/>
        <a:lstStyle/>
        <a:p>
          <a:endParaRPr lang="en-US"/>
        </a:p>
      </dgm:t>
    </dgm:pt>
    <dgm:pt modelId="{72EB3C63-428A-4D39-94EB-680CF819763D}" type="sibTrans" cxnId="{6A71E6FF-5786-4F02-9AB8-91600AD35F91}">
      <dgm:prSet/>
      <dgm:spPr/>
      <dgm:t>
        <a:bodyPr/>
        <a:lstStyle/>
        <a:p>
          <a:endParaRPr lang="en-US"/>
        </a:p>
      </dgm:t>
    </dgm:pt>
    <dgm:pt modelId="{AC436A79-2481-4F6B-9EF4-947078DA1FAD}">
      <dgm:prSet/>
      <dgm:spPr/>
      <dgm:t>
        <a:bodyPr/>
        <a:lstStyle/>
        <a:p>
          <a:r>
            <a:rPr lang="fr-BE" b="0" i="0"/>
            <a:t>Elle privilégie un nombre de niveaux pair</a:t>
          </a:r>
          <a:endParaRPr lang="en-US"/>
        </a:p>
      </dgm:t>
    </dgm:pt>
    <dgm:pt modelId="{62C6CDCF-4BD6-400B-8D3F-9542DDDB4764}" type="parTrans" cxnId="{8493814E-2EA7-4041-AB8F-03563878994E}">
      <dgm:prSet/>
      <dgm:spPr/>
      <dgm:t>
        <a:bodyPr/>
        <a:lstStyle/>
        <a:p>
          <a:endParaRPr lang="en-US"/>
        </a:p>
      </dgm:t>
    </dgm:pt>
    <dgm:pt modelId="{B4149F26-78ED-4C54-B5A6-CDA13557B7DE}" type="sibTrans" cxnId="{8493814E-2EA7-4041-AB8F-03563878994E}">
      <dgm:prSet/>
      <dgm:spPr/>
      <dgm:t>
        <a:bodyPr/>
        <a:lstStyle/>
        <a:p>
          <a:endParaRPr lang="en-US"/>
        </a:p>
      </dgm:t>
    </dgm:pt>
    <dgm:pt modelId="{805E219D-799E-469E-9C67-284173ED13C1}" type="pres">
      <dgm:prSet presAssocID="{57091E99-3E30-478E-B2F0-F7B6255D64F8}" presName="linear" presStyleCnt="0">
        <dgm:presLayoutVars>
          <dgm:animLvl val="lvl"/>
          <dgm:resizeHandles val="exact"/>
        </dgm:presLayoutVars>
      </dgm:prSet>
      <dgm:spPr/>
    </dgm:pt>
    <dgm:pt modelId="{2590CBD2-78AD-41C4-8855-7128FAE8C2E7}" type="pres">
      <dgm:prSet presAssocID="{72C33BFD-0AAC-4E81-BAA6-B267E39FD443}" presName="parentText" presStyleLbl="node1" presStyleIdx="0" presStyleCnt="5">
        <dgm:presLayoutVars>
          <dgm:chMax val="0"/>
          <dgm:bulletEnabled val="1"/>
        </dgm:presLayoutVars>
      </dgm:prSet>
      <dgm:spPr/>
    </dgm:pt>
    <dgm:pt modelId="{9ADB485B-BC2C-4CEA-B387-30C06A375D1C}" type="pres">
      <dgm:prSet presAssocID="{8E841C6B-83D9-4F37-91A0-AD41DAE55337}" presName="spacer" presStyleCnt="0"/>
      <dgm:spPr/>
    </dgm:pt>
    <dgm:pt modelId="{5A4B81F6-D6CD-46E1-BCC9-25E4E4F2C5CD}" type="pres">
      <dgm:prSet presAssocID="{4413BF85-8674-4962-8B8D-CDBC908ED2D0}" presName="parentText" presStyleLbl="node1" presStyleIdx="1" presStyleCnt="5">
        <dgm:presLayoutVars>
          <dgm:chMax val="0"/>
          <dgm:bulletEnabled val="1"/>
        </dgm:presLayoutVars>
      </dgm:prSet>
      <dgm:spPr/>
    </dgm:pt>
    <dgm:pt modelId="{4735734F-5D74-44EB-BF65-6D76422945A1}" type="pres">
      <dgm:prSet presAssocID="{ED1ACD89-D4C6-41CB-910E-5CC797263364}" presName="spacer" presStyleCnt="0"/>
      <dgm:spPr/>
    </dgm:pt>
    <dgm:pt modelId="{1976A123-1B24-4524-B9C8-13BD8C3866EB}" type="pres">
      <dgm:prSet presAssocID="{13DC81EF-E1FF-43BB-8575-9F2D8FF7EE58}" presName="parentText" presStyleLbl="node1" presStyleIdx="2" presStyleCnt="5">
        <dgm:presLayoutVars>
          <dgm:chMax val="0"/>
          <dgm:bulletEnabled val="1"/>
        </dgm:presLayoutVars>
      </dgm:prSet>
      <dgm:spPr/>
    </dgm:pt>
    <dgm:pt modelId="{FDA0E068-3A91-4523-AAE0-67C4FBB5370E}" type="pres">
      <dgm:prSet presAssocID="{BCF919C6-E691-4C41-B213-DC5FD889552D}" presName="spacer" presStyleCnt="0"/>
      <dgm:spPr/>
    </dgm:pt>
    <dgm:pt modelId="{11B15F6E-547C-4BEE-A547-33962EC515EC}" type="pres">
      <dgm:prSet presAssocID="{03E0A15F-DF09-4B33-9071-8DF24E193EA5}" presName="parentText" presStyleLbl="node1" presStyleIdx="3" presStyleCnt="5">
        <dgm:presLayoutVars>
          <dgm:chMax val="0"/>
          <dgm:bulletEnabled val="1"/>
        </dgm:presLayoutVars>
      </dgm:prSet>
      <dgm:spPr/>
    </dgm:pt>
    <dgm:pt modelId="{01EDC67D-6DFE-44A5-A676-A7214DA04ABF}" type="pres">
      <dgm:prSet presAssocID="{72EB3C63-428A-4D39-94EB-680CF819763D}" presName="spacer" presStyleCnt="0"/>
      <dgm:spPr/>
    </dgm:pt>
    <dgm:pt modelId="{402E5413-CE59-4724-8143-E417AB6DCBC9}" type="pres">
      <dgm:prSet presAssocID="{AC436A79-2481-4F6B-9EF4-947078DA1FAD}" presName="parentText" presStyleLbl="node1" presStyleIdx="4" presStyleCnt="5">
        <dgm:presLayoutVars>
          <dgm:chMax val="0"/>
          <dgm:bulletEnabled val="1"/>
        </dgm:presLayoutVars>
      </dgm:prSet>
      <dgm:spPr/>
    </dgm:pt>
  </dgm:ptLst>
  <dgm:cxnLst>
    <dgm:cxn modelId="{CF680113-77A9-40F3-92B1-40E17926EADC}" type="presOf" srcId="{03E0A15F-DF09-4B33-9071-8DF24E193EA5}" destId="{11B15F6E-547C-4BEE-A547-33962EC515EC}" srcOrd="0" destOrd="0" presId="urn:microsoft.com/office/officeart/2005/8/layout/vList2"/>
    <dgm:cxn modelId="{08939230-90F2-4EA2-B543-A181B9A34D2D}" type="presOf" srcId="{72C33BFD-0AAC-4E81-BAA6-B267E39FD443}" destId="{2590CBD2-78AD-41C4-8855-7128FAE8C2E7}" srcOrd="0" destOrd="0" presId="urn:microsoft.com/office/officeart/2005/8/layout/vList2"/>
    <dgm:cxn modelId="{2DF3BA64-9893-443B-AB08-51AE201A90B9}" type="presOf" srcId="{AC436A79-2481-4F6B-9EF4-947078DA1FAD}" destId="{402E5413-CE59-4724-8143-E417AB6DCBC9}" srcOrd="0" destOrd="0" presId="urn:microsoft.com/office/officeart/2005/8/layout/vList2"/>
    <dgm:cxn modelId="{9CD3DB49-CC3B-41B3-98B5-8A485C4A576F}" srcId="{57091E99-3E30-478E-B2F0-F7B6255D64F8}" destId="{13DC81EF-E1FF-43BB-8575-9F2D8FF7EE58}" srcOrd="2" destOrd="0" parTransId="{82952DCD-2482-4AAF-AC2F-A168A322EEE1}" sibTransId="{BCF919C6-E691-4C41-B213-DC5FD889552D}"/>
    <dgm:cxn modelId="{8493814E-2EA7-4041-AB8F-03563878994E}" srcId="{57091E99-3E30-478E-B2F0-F7B6255D64F8}" destId="{AC436A79-2481-4F6B-9EF4-947078DA1FAD}" srcOrd="4" destOrd="0" parTransId="{62C6CDCF-4BD6-400B-8D3F-9542DDDB4764}" sibTransId="{B4149F26-78ED-4C54-B5A6-CDA13557B7DE}"/>
    <dgm:cxn modelId="{DFA89688-713B-4039-904E-43AB5CE3AE34}" srcId="{57091E99-3E30-478E-B2F0-F7B6255D64F8}" destId="{4413BF85-8674-4962-8B8D-CDBC908ED2D0}" srcOrd="1" destOrd="0" parTransId="{30DD7B79-A1EF-4462-BC1C-3238D97D3044}" sibTransId="{ED1ACD89-D4C6-41CB-910E-5CC797263364}"/>
    <dgm:cxn modelId="{1664788C-32C8-4244-810F-623933A919FB}" type="presOf" srcId="{13DC81EF-E1FF-43BB-8575-9F2D8FF7EE58}" destId="{1976A123-1B24-4524-B9C8-13BD8C3866EB}" srcOrd="0" destOrd="0" presId="urn:microsoft.com/office/officeart/2005/8/layout/vList2"/>
    <dgm:cxn modelId="{7C799C96-A945-490D-BC8A-33098C675B29}" type="presOf" srcId="{57091E99-3E30-478E-B2F0-F7B6255D64F8}" destId="{805E219D-799E-469E-9C67-284173ED13C1}" srcOrd="0" destOrd="0" presId="urn:microsoft.com/office/officeart/2005/8/layout/vList2"/>
    <dgm:cxn modelId="{9711F2F2-87C5-4629-934B-4765E7225B0A}" srcId="{57091E99-3E30-478E-B2F0-F7B6255D64F8}" destId="{72C33BFD-0AAC-4E81-BAA6-B267E39FD443}" srcOrd="0" destOrd="0" parTransId="{85928373-D4E3-414F-A863-1B232ACE0CD1}" sibTransId="{8E841C6B-83D9-4F37-91A0-AD41DAE55337}"/>
    <dgm:cxn modelId="{7EFF67F8-2481-48C7-B64C-EE0050EAAF64}" type="presOf" srcId="{4413BF85-8674-4962-8B8D-CDBC908ED2D0}" destId="{5A4B81F6-D6CD-46E1-BCC9-25E4E4F2C5CD}" srcOrd="0" destOrd="0" presId="urn:microsoft.com/office/officeart/2005/8/layout/vList2"/>
    <dgm:cxn modelId="{6A71E6FF-5786-4F02-9AB8-91600AD35F91}" srcId="{57091E99-3E30-478E-B2F0-F7B6255D64F8}" destId="{03E0A15F-DF09-4B33-9071-8DF24E193EA5}" srcOrd="3" destOrd="0" parTransId="{1B767020-BBD0-41BF-A75B-ECC6AA797C3D}" sibTransId="{72EB3C63-428A-4D39-94EB-680CF819763D}"/>
    <dgm:cxn modelId="{F1BF4A91-DB21-4380-8333-DF7EE300B4BF}" type="presParOf" srcId="{805E219D-799E-469E-9C67-284173ED13C1}" destId="{2590CBD2-78AD-41C4-8855-7128FAE8C2E7}" srcOrd="0" destOrd="0" presId="urn:microsoft.com/office/officeart/2005/8/layout/vList2"/>
    <dgm:cxn modelId="{48362335-B8A3-4E1A-9037-90FCAD613369}" type="presParOf" srcId="{805E219D-799E-469E-9C67-284173ED13C1}" destId="{9ADB485B-BC2C-4CEA-B387-30C06A375D1C}" srcOrd="1" destOrd="0" presId="urn:microsoft.com/office/officeart/2005/8/layout/vList2"/>
    <dgm:cxn modelId="{6E2A1DEF-12FB-41AE-9703-D57AE5A11351}" type="presParOf" srcId="{805E219D-799E-469E-9C67-284173ED13C1}" destId="{5A4B81F6-D6CD-46E1-BCC9-25E4E4F2C5CD}" srcOrd="2" destOrd="0" presId="urn:microsoft.com/office/officeart/2005/8/layout/vList2"/>
    <dgm:cxn modelId="{D38C3745-F4C5-49B6-8E4E-363992C1BE9F}" type="presParOf" srcId="{805E219D-799E-469E-9C67-284173ED13C1}" destId="{4735734F-5D74-44EB-BF65-6D76422945A1}" srcOrd="3" destOrd="0" presId="urn:microsoft.com/office/officeart/2005/8/layout/vList2"/>
    <dgm:cxn modelId="{587F3028-C76F-4536-B105-1912DBC5B37B}" type="presParOf" srcId="{805E219D-799E-469E-9C67-284173ED13C1}" destId="{1976A123-1B24-4524-B9C8-13BD8C3866EB}" srcOrd="4" destOrd="0" presId="urn:microsoft.com/office/officeart/2005/8/layout/vList2"/>
    <dgm:cxn modelId="{2EE378B7-621A-47D4-8BB8-572C024244C5}" type="presParOf" srcId="{805E219D-799E-469E-9C67-284173ED13C1}" destId="{FDA0E068-3A91-4523-AAE0-67C4FBB5370E}" srcOrd="5" destOrd="0" presId="urn:microsoft.com/office/officeart/2005/8/layout/vList2"/>
    <dgm:cxn modelId="{BFE9C9AB-F5D0-4224-B93D-00A4054F5E28}" type="presParOf" srcId="{805E219D-799E-469E-9C67-284173ED13C1}" destId="{11B15F6E-547C-4BEE-A547-33962EC515EC}" srcOrd="6" destOrd="0" presId="urn:microsoft.com/office/officeart/2005/8/layout/vList2"/>
    <dgm:cxn modelId="{0580F744-113C-4C8E-9CC1-5CE7280B634A}" type="presParOf" srcId="{805E219D-799E-469E-9C67-284173ED13C1}" destId="{01EDC67D-6DFE-44A5-A676-A7214DA04ABF}" srcOrd="7" destOrd="0" presId="urn:microsoft.com/office/officeart/2005/8/layout/vList2"/>
    <dgm:cxn modelId="{044D8A38-F092-45C8-94FE-E0071AF2B35A}" type="presParOf" srcId="{805E219D-799E-469E-9C67-284173ED13C1}" destId="{402E5413-CE59-4724-8143-E417AB6DCBC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4FAFA3-FD40-4EE2-A849-C8B260B077B0}"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759F76C7-11D0-4744-B3B7-27CB2E6444F0}">
      <dgm:prSet/>
      <dgm:spPr/>
      <dgm:t>
        <a:bodyPr/>
        <a:lstStyle/>
        <a:p>
          <a:r>
            <a:rPr lang="fr-FR"/>
            <a:t>Ensemble des référentiels de sécurité qui s’appliquent à l’objet de l’étude</a:t>
          </a:r>
          <a:endParaRPr lang="en-US"/>
        </a:p>
      </dgm:t>
    </dgm:pt>
    <dgm:pt modelId="{B7DECF20-0A60-4F26-903E-872F0046A0F7}" type="parTrans" cxnId="{F47425FB-0268-4C46-A7DB-89214D4CA63A}">
      <dgm:prSet/>
      <dgm:spPr/>
      <dgm:t>
        <a:bodyPr/>
        <a:lstStyle/>
        <a:p>
          <a:endParaRPr lang="en-US"/>
        </a:p>
      </dgm:t>
    </dgm:pt>
    <dgm:pt modelId="{6DEE9144-C8E4-4F70-9F0D-658FF47A2710}" type="sibTrans" cxnId="{F47425FB-0268-4C46-A7DB-89214D4CA63A}">
      <dgm:prSet/>
      <dgm:spPr/>
      <dgm:t>
        <a:bodyPr/>
        <a:lstStyle/>
        <a:p>
          <a:endParaRPr lang="en-US"/>
        </a:p>
      </dgm:t>
    </dgm:pt>
    <dgm:pt modelId="{4FDCA3B5-4FDC-4726-B287-77910BD27C17}">
      <dgm:prSet/>
      <dgm:spPr/>
      <dgm:t>
        <a:bodyPr/>
        <a:lstStyle/>
        <a:p>
          <a:r>
            <a:rPr lang="fr-FR"/>
            <a:t>Bonnes pratiques de sécurité</a:t>
          </a:r>
          <a:endParaRPr lang="en-US"/>
        </a:p>
      </dgm:t>
    </dgm:pt>
    <dgm:pt modelId="{B1527011-000F-4B08-914C-259F2B7480CF}" type="parTrans" cxnId="{0B35D4D4-42D1-4602-A239-141D1FC71608}">
      <dgm:prSet/>
      <dgm:spPr/>
      <dgm:t>
        <a:bodyPr/>
        <a:lstStyle/>
        <a:p>
          <a:endParaRPr lang="en-US"/>
        </a:p>
      </dgm:t>
    </dgm:pt>
    <dgm:pt modelId="{041327F2-36A7-44F8-A0E3-ED36760C841B}" type="sibTrans" cxnId="{0B35D4D4-42D1-4602-A239-141D1FC71608}">
      <dgm:prSet/>
      <dgm:spPr/>
      <dgm:t>
        <a:bodyPr/>
        <a:lstStyle/>
        <a:p>
          <a:endParaRPr lang="en-US"/>
        </a:p>
      </dgm:t>
    </dgm:pt>
    <dgm:pt modelId="{06D9E94B-3D5C-4707-9105-C8DA15DCBC83}">
      <dgm:prSet/>
      <dgm:spPr/>
      <dgm:t>
        <a:bodyPr/>
        <a:lstStyle/>
        <a:p>
          <a:r>
            <a:rPr lang="fr-FR"/>
            <a:t>Normes</a:t>
          </a:r>
          <a:endParaRPr lang="en-US"/>
        </a:p>
      </dgm:t>
    </dgm:pt>
    <dgm:pt modelId="{7AF189AB-98C3-4607-8264-77C1D21AA6B3}" type="parTrans" cxnId="{1EACD883-4D06-4911-B464-E1DD8F93F12A}">
      <dgm:prSet/>
      <dgm:spPr/>
      <dgm:t>
        <a:bodyPr/>
        <a:lstStyle/>
        <a:p>
          <a:endParaRPr lang="en-US"/>
        </a:p>
      </dgm:t>
    </dgm:pt>
    <dgm:pt modelId="{948122BB-CAA6-4831-8AF5-3AD9F7F79E58}" type="sibTrans" cxnId="{1EACD883-4D06-4911-B464-E1DD8F93F12A}">
      <dgm:prSet/>
      <dgm:spPr/>
      <dgm:t>
        <a:bodyPr/>
        <a:lstStyle/>
        <a:p>
          <a:endParaRPr lang="en-US"/>
        </a:p>
      </dgm:t>
    </dgm:pt>
    <dgm:pt modelId="{956E2F02-5D61-4C80-BC40-149706911A8E}">
      <dgm:prSet/>
      <dgm:spPr/>
      <dgm:t>
        <a:bodyPr/>
        <a:lstStyle/>
        <a:p>
          <a:r>
            <a:rPr lang="fr-FR"/>
            <a:t>Règlementations en vigueur</a:t>
          </a:r>
          <a:endParaRPr lang="en-US"/>
        </a:p>
      </dgm:t>
    </dgm:pt>
    <dgm:pt modelId="{766419C1-F95A-4120-9212-B050599B12E5}" type="parTrans" cxnId="{7221F898-2660-487D-B9EC-8F27DEB47EB7}">
      <dgm:prSet/>
      <dgm:spPr/>
      <dgm:t>
        <a:bodyPr/>
        <a:lstStyle/>
        <a:p>
          <a:endParaRPr lang="en-US"/>
        </a:p>
      </dgm:t>
    </dgm:pt>
    <dgm:pt modelId="{A62CFFAB-70BF-4900-B02A-12AF5B4DD915}" type="sibTrans" cxnId="{7221F898-2660-487D-B9EC-8F27DEB47EB7}">
      <dgm:prSet/>
      <dgm:spPr/>
      <dgm:t>
        <a:bodyPr/>
        <a:lstStyle/>
        <a:p>
          <a:endParaRPr lang="en-US"/>
        </a:p>
      </dgm:t>
    </dgm:pt>
    <dgm:pt modelId="{F343FC86-E379-46DD-92DE-7BD6F114432C}">
      <dgm:prSet/>
      <dgm:spPr/>
      <dgm:t>
        <a:bodyPr/>
        <a:lstStyle/>
        <a:p>
          <a:r>
            <a:rPr lang="fr-FR"/>
            <a:t>Seuls les référentiels formulant des exigences en matière de sécurité sont à considérer</a:t>
          </a:r>
          <a:endParaRPr lang="en-US"/>
        </a:p>
      </dgm:t>
    </dgm:pt>
    <dgm:pt modelId="{79A943A6-4CF2-40C7-B9E4-64059FB57917}" type="parTrans" cxnId="{58F7DCDD-80DB-442F-A9FE-2D0333685B15}">
      <dgm:prSet/>
      <dgm:spPr/>
      <dgm:t>
        <a:bodyPr/>
        <a:lstStyle/>
        <a:p>
          <a:endParaRPr lang="en-US"/>
        </a:p>
      </dgm:t>
    </dgm:pt>
    <dgm:pt modelId="{7D7B3620-4F8C-4DDE-AFF9-BB97110C1C70}" type="sibTrans" cxnId="{58F7DCDD-80DB-442F-A9FE-2D0333685B15}">
      <dgm:prSet/>
      <dgm:spPr/>
      <dgm:t>
        <a:bodyPr/>
        <a:lstStyle/>
        <a:p>
          <a:endParaRPr lang="en-US"/>
        </a:p>
      </dgm:t>
    </dgm:pt>
    <dgm:pt modelId="{D16FE018-F33F-4C99-84F3-FFA4D2FC477D}" type="pres">
      <dgm:prSet presAssocID="{B54FAFA3-FD40-4EE2-A849-C8B260B077B0}" presName="vert0" presStyleCnt="0">
        <dgm:presLayoutVars>
          <dgm:dir/>
          <dgm:animOne val="branch"/>
          <dgm:animLvl val="lvl"/>
        </dgm:presLayoutVars>
      </dgm:prSet>
      <dgm:spPr/>
    </dgm:pt>
    <dgm:pt modelId="{B6657086-7FBC-4FE8-83E4-41741AECF95B}" type="pres">
      <dgm:prSet presAssocID="{759F76C7-11D0-4744-B3B7-27CB2E6444F0}" presName="thickLine" presStyleLbl="alignNode1" presStyleIdx="0" presStyleCnt="5"/>
      <dgm:spPr/>
    </dgm:pt>
    <dgm:pt modelId="{5ABB27F3-22E7-4CA2-AB7E-9157F050DDC5}" type="pres">
      <dgm:prSet presAssocID="{759F76C7-11D0-4744-B3B7-27CB2E6444F0}" presName="horz1" presStyleCnt="0"/>
      <dgm:spPr/>
    </dgm:pt>
    <dgm:pt modelId="{2B7D39DC-A484-4E41-AB7B-DA44E16AE300}" type="pres">
      <dgm:prSet presAssocID="{759F76C7-11D0-4744-B3B7-27CB2E6444F0}" presName="tx1" presStyleLbl="revTx" presStyleIdx="0" presStyleCnt="5"/>
      <dgm:spPr/>
    </dgm:pt>
    <dgm:pt modelId="{93A65539-52BF-4516-B59A-481E62540BC5}" type="pres">
      <dgm:prSet presAssocID="{759F76C7-11D0-4744-B3B7-27CB2E6444F0}" presName="vert1" presStyleCnt="0"/>
      <dgm:spPr/>
    </dgm:pt>
    <dgm:pt modelId="{E10C586D-DF12-4A2E-B904-C7F60828A748}" type="pres">
      <dgm:prSet presAssocID="{4FDCA3B5-4FDC-4726-B287-77910BD27C17}" presName="thickLine" presStyleLbl="alignNode1" presStyleIdx="1" presStyleCnt="5"/>
      <dgm:spPr/>
    </dgm:pt>
    <dgm:pt modelId="{F5DF3338-2DD7-4C95-9034-73798ED54B39}" type="pres">
      <dgm:prSet presAssocID="{4FDCA3B5-4FDC-4726-B287-77910BD27C17}" presName="horz1" presStyleCnt="0"/>
      <dgm:spPr/>
    </dgm:pt>
    <dgm:pt modelId="{FAF619BB-D897-4148-9F50-CF83DA58A802}" type="pres">
      <dgm:prSet presAssocID="{4FDCA3B5-4FDC-4726-B287-77910BD27C17}" presName="tx1" presStyleLbl="revTx" presStyleIdx="1" presStyleCnt="5"/>
      <dgm:spPr/>
    </dgm:pt>
    <dgm:pt modelId="{B868A16D-880C-421F-A99A-9C6776FBA5F4}" type="pres">
      <dgm:prSet presAssocID="{4FDCA3B5-4FDC-4726-B287-77910BD27C17}" presName="vert1" presStyleCnt="0"/>
      <dgm:spPr/>
    </dgm:pt>
    <dgm:pt modelId="{49C3B333-71E2-4A63-968F-C5FE7B51C2E3}" type="pres">
      <dgm:prSet presAssocID="{06D9E94B-3D5C-4707-9105-C8DA15DCBC83}" presName="thickLine" presStyleLbl="alignNode1" presStyleIdx="2" presStyleCnt="5"/>
      <dgm:spPr/>
    </dgm:pt>
    <dgm:pt modelId="{703F4CA6-3063-4F90-A18A-A1AF883A2534}" type="pres">
      <dgm:prSet presAssocID="{06D9E94B-3D5C-4707-9105-C8DA15DCBC83}" presName="horz1" presStyleCnt="0"/>
      <dgm:spPr/>
    </dgm:pt>
    <dgm:pt modelId="{D4A9CB28-C76D-444E-AA76-FAD005909367}" type="pres">
      <dgm:prSet presAssocID="{06D9E94B-3D5C-4707-9105-C8DA15DCBC83}" presName="tx1" presStyleLbl="revTx" presStyleIdx="2" presStyleCnt="5"/>
      <dgm:spPr/>
    </dgm:pt>
    <dgm:pt modelId="{A7B7C542-8905-40B3-BA10-EFADD2413DF0}" type="pres">
      <dgm:prSet presAssocID="{06D9E94B-3D5C-4707-9105-C8DA15DCBC83}" presName="vert1" presStyleCnt="0"/>
      <dgm:spPr/>
    </dgm:pt>
    <dgm:pt modelId="{43A5ABB6-ACC4-4886-9356-A4EE41F72E9F}" type="pres">
      <dgm:prSet presAssocID="{956E2F02-5D61-4C80-BC40-149706911A8E}" presName="thickLine" presStyleLbl="alignNode1" presStyleIdx="3" presStyleCnt="5"/>
      <dgm:spPr/>
    </dgm:pt>
    <dgm:pt modelId="{DCE3289B-947A-4B3B-ADDB-64142776438C}" type="pres">
      <dgm:prSet presAssocID="{956E2F02-5D61-4C80-BC40-149706911A8E}" presName="horz1" presStyleCnt="0"/>
      <dgm:spPr/>
    </dgm:pt>
    <dgm:pt modelId="{D614778F-4562-4BD7-9F86-7632DAE2D000}" type="pres">
      <dgm:prSet presAssocID="{956E2F02-5D61-4C80-BC40-149706911A8E}" presName="tx1" presStyleLbl="revTx" presStyleIdx="3" presStyleCnt="5"/>
      <dgm:spPr/>
    </dgm:pt>
    <dgm:pt modelId="{6F6EE13B-AD98-4AC7-8FE7-68FEF1F6DAFB}" type="pres">
      <dgm:prSet presAssocID="{956E2F02-5D61-4C80-BC40-149706911A8E}" presName="vert1" presStyleCnt="0"/>
      <dgm:spPr/>
    </dgm:pt>
    <dgm:pt modelId="{F7E25C55-ED05-4B46-869B-5A1D6C220645}" type="pres">
      <dgm:prSet presAssocID="{F343FC86-E379-46DD-92DE-7BD6F114432C}" presName="thickLine" presStyleLbl="alignNode1" presStyleIdx="4" presStyleCnt="5"/>
      <dgm:spPr/>
    </dgm:pt>
    <dgm:pt modelId="{BACB8D64-4243-4A81-80BB-9CB8D8B3B5B5}" type="pres">
      <dgm:prSet presAssocID="{F343FC86-E379-46DD-92DE-7BD6F114432C}" presName="horz1" presStyleCnt="0"/>
      <dgm:spPr/>
    </dgm:pt>
    <dgm:pt modelId="{9C8C26F5-6923-46CF-9462-3F9EA89C7880}" type="pres">
      <dgm:prSet presAssocID="{F343FC86-E379-46DD-92DE-7BD6F114432C}" presName="tx1" presStyleLbl="revTx" presStyleIdx="4" presStyleCnt="5"/>
      <dgm:spPr/>
    </dgm:pt>
    <dgm:pt modelId="{EBA822A1-B484-4771-A049-FBE1E86F4FC4}" type="pres">
      <dgm:prSet presAssocID="{F343FC86-E379-46DD-92DE-7BD6F114432C}" presName="vert1" presStyleCnt="0"/>
      <dgm:spPr/>
    </dgm:pt>
  </dgm:ptLst>
  <dgm:cxnLst>
    <dgm:cxn modelId="{54DAFD26-6B56-4504-B0EB-0939E5F0E8CC}" type="presOf" srcId="{759F76C7-11D0-4744-B3B7-27CB2E6444F0}" destId="{2B7D39DC-A484-4E41-AB7B-DA44E16AE300}" srcOrd="0" destOrd="0" presId="urn:microsoft.com/office/officeart/2008/layout/LinedList"/>
    <dgm:cxn modelId="{45E07937-796E-4F2E-B6CD-7172281A8E11}" type="presOf" srcId="{F343FC86-E379-46DD-92DE-7BD6F114432C}" destId="{9C8C26F5-6923-46CF-9462-3F9EA89C7880}" srcOrd="0" destOrd="0" presId="urn:microsoft.com/office/officeart/2008/layout/LinedList"/>
    <dgm:cxn modelId="{C481D57A-789E-4FDC-B81C-FDDDA9BA6CD6}" type="presOf" srcId="{956E2F02-5D61-4C80-BC40-149706911A8E}" destId="{D614778F-4562-4BD7-9F86-7632DAE2D000}" srcOrd="0" destOrd="0" presId="urn:microsoft.com/office/officeart/2008/layout/LinedList"/>
    <dgm:cxn modelId="{7216AE7F-04D8-4F6D-920E-C12B325A3132}" type="presOf" srcId="{B54FAFA3-FD40-4EE2-A849-C8B260B077B0}" destId="{D16FE018-F33F-4C99-84F3-FFA4D2FC477D}" srcOrd="0" destOrd="0" presId="urn:microsoft.com/office/officeart/2008/layout/LinedList"/>
    <dgm:cxn modelId="{1EACD883-4D06-4911-B464-E1DD8F93F12A}" srcId="{B54FAFA3-FD40-4EE2-A849-C8B260B077B0}" destId="{06D9E94B-3D5C-4707-9105-C8DA15DCBC83}" srcOrd="2" destOrd="0" parTransId="{7AF189AB-98C3-4607-8264-77C1D21AA6B3}" sibTransId="{948122BB-CAA6-4831-8AF5-3AD9F7F79E58}"/>
    <dgm:cxn modelId="{7221F898-2660-487D-B9EC-8F27DEB47EB7}" srcId="{B54FAFA3-FD40-4EE2-A849-C8B260B077B0}" destId="{956E2F02-5D61-4C80-BC40-149706911A8E}" srcOrd="3" destOrd="0" parTransId="{766419C1-F95A-4120-9212-B050599B12E5}" sibTransId="{A62CFFAB-70BF-4900-B02A-12AF5B4DD915}"/>
    <dgm:cxn modelId="{E433999E-D0F3-4DB2-B328-31B8D797DB31}" type="presOf" srcId="{06D9E94B-3D5C-4707-9105-C8DA15DCBC83}" destId="{D4A9CB28-C76D-444E-AA76-FAD005909367}" srcOrd="0" destOrd="0" presId="urn:microsoft.com/office/officeart/2008/layout/LinedList"/>
    <dgm:cxn modelId="{0B35D4D4-42D1-4602-A239-141D1FC71608}" srcId="{B54FAFA3-FD40-4EE2-A849-C8B260B077B0}" destId="{4FDCA3B5-4FDC-4726-B287-77910BD27C17}" srcOrd="1" destOrd="0" parTransId="{B1527011-000F-4B08-914C-259F2B7480CF}" sibTransId="{041327F2-36A7-44F8-A0E3-ED36760C841B}"/>
    <dgm:cxn modelId="{58F7DCDD-80DB-442F-A9FE-2D0333685B15}" srcId="{B54FAFA3-FD40-4EE2-A849-C8B260B077B0}" destId="{F343FC86-E379-46DD-92DE-7BD6F114432C}" srcOrd="4" destOrd="0" parTransId="{79A943A6-4CF2-40C7-B9E4-64059FB57917}" sibTransId="{7D7B3620-4F8C-4DDE-AFF9-BB97110C1C70}"/>
    <dgm:cxn modelId="{401229F2-8132-45B7-A1C1-FD917CC349C4}" type="presOf" srcId="{4FDCA3B5-4FDC-4726-B287-77910BD27C17}" destId="{FAF619BB-D897-4148-9F50-CF83DA58A802}" srcOrd="0" destOrd="0" presId="urn:microsoft.com/office/officeart/2008/layout/LinedList"/>
    <dgm:cxn modelId="{F47425FB-0268-4C46-A7DB-89214D4CA63A}" srcId="{B54FAFA3-FD40-4EE2-A849-C8B260B077B0}" destId="{759F76C7-11D0-4744-B3B7-27CB2E6444F0}" srcOrd="0" destOrd="0" parTransId="{B7DECF20-0A60-4F26-903E-872F0046A0F7}" sibTransId="{6DEE9144-C8E4-4F70-9F0D-658FF47A2710}"/>
    <dgm:cxn modelId="{67AE48EE-DBA2-4F60-BF5A-F61E1329FF6E}" type="presParOf" srcId="{D16FE018-F33F-4C99-84F3-FFA4D2FC477D}" destId="{B6657086-7FBC-4FE8-83E4-41741AECF95B}" srcOrd="0" destOrd="0" presId="urn:microsoft.com/office/officeart/2008/layout/LinedList"/>
    <dgm:cxn modelId="{16464A2B-1E81-41F9-B478-A1B7CCC5860D}" type="presParOf" srcId="{D16FE018-F33F-4C99-84F3-FFA4D2FC477D}" destId="{5ABB27F3-22E7-4CA2-AB7E-9157F050DDC5}" srcOrd="1" destOrd="0" presId="urn:microsoft.com/office/officeart/2008/layout/LinedList"/>
    <dgm:cxn modelId="{54C17CE6-885E-46F2-8794-53D2672CB45B}" type="presParOf" srcId="{5ABB27F3-22E7-4CA2-AB7E-9157F050DDC5}" destId="{2B7D39DC-A484-4E41-AB7B-DA44E16AE300}" srcOrd="0" destOrd="0" presId="urn:microsoft.com/office/officeart/2008/layout/LinedList"/>
    <dgm:cxn modelId="{83AF9921-67D8-4101-8532-BAC8E4ADFC0D}" type="presParOf" srcId="{5ABB27F3-22E7-4CA2-AB7E-9157F050DDC5}" destId="{93A65539-52BF-4516-B59A-481E62540BC5}" srcOrd="1" destOrd="0" presId="urn:microsoft.com/office/officeart/2008/layout/LinedList"/>
    <dgm:cxn modelId="{881B1E1A-6579-453A-9D4D-EFB04E1B958F}" type="presParOf" srcId="{D16FE018-F33F-4C99-84F3-FFA4D2FC477D}" destId="{E10C586D-DF12-4A2E-B904-C7F60828A748}" srcOrd="2" destOrd="0" presId="urn:microsoft.com/office/officeart/2008/layout/LinedList"/>
    <dgm:cxn modelId="{F4C83976-D7DA-46B1-B629-66C5A5A075E0}" type="presParOf" srcId="{D16FE018-F33F-4C99-84F3-FFA4D2FC477D}" destId="{F5DF3338-2DD7-4C95-9034-73798ED54B39}" srcOrd="3" destOrd="0" presId="urn:microsoft.com/office/officeart/2008/layout/LinedList"/>
    <dgm:cxn modelId="{E3B03DCB-8AD7-4281-B1F8-158A6BCF8275}" type="presParOf" srcId="{F5DF3338-2DD7-4C95-9034-73798ED54B39}" destId="{FAF619BB-D897-4148-9F50-CF83DA58A802}" srcOrd="0" destOrd="0" presId="urn:microsoft.com/office/officeart/2008/layout/LinedList"/>
    <dgm:cxn modelId="{6FEE4219-0708-4FCA-8C71-8687E3D58E23}" type="presParOf" srcId="{F5DF3338-2DD7-4C95-9034-73798ED54B39}" destId="{B868A16D-880C-421F-A99A-9C6776FBA5F4}" srcOrd="1" destOrd="0" presId="urn:microsoft.com/office/officeart/2008/layout/LinedList"/>
    <dgm:cxn modelId="{63096BED-4A1E-4237-8920-40758872F668}" type="presParOf" srcId="{D16FE018-F33F-4C99-84F3-FFA4D2FC477D}" destId="{49C3B333-71E2-4A63-968F-C5FE7B51C2E3}" srcOrd="4" destOrd="0" presId="urn:microsoft.com/office/officeart/2008/layout/LinedList"/>
    <dgm:cxn modelId="{258DA37A-E161-4795-A1B7-DABD114568AF}" type="presParOf" srcId="{D16FE018-F33F-4C99-84F3-FFA4D2FC477D}" destId="{703F4CA6-3063-4F90-A18A-A1AF883A2534}" srcOrd="5" destOrd="0" presId="urn:microsoft.com/office/officeart/2008/layout/LinedList"/>
    <dgm:cxn modelId="{D5DF0CB0-0CC8-4B4C-BBE1-F07CED08F25A}" type="presParOf" srcId="{703F4CA6-3063-4F90-A18A-A1AF883A2534}" destId="{D4A9CB28-C76D-444E-AA76-FAD005909367}" srcOrd="0" destOrd="0" presId="urn:microsoft.com/office/officeart/2008/layout/LinedList"/>
    <dgm:cxn modelId="{D0B98988-6E2E-4C43-895D-1C45E2EEACD5}" type="presParOf" srcId="{703F4CA6-3063-4F90-A18A-A1AF883A2534}" destId="{A7B7C542-8905-40B3-BA10-EFADD2413DF0}" srcOrd="1" destOrd="0" presId="urn:microsoft.com/office/officeart/2008/layout/LinedList"/>
    <dgm:cxn modelId="{7752DA5F-8636-441D-BDF3-DD4D15876363}" type="presParOf" srcId="{D16FE018-F33F-4C99-84F3-FFA4D2FC477D}" destId="{43A5ABB6-ACC4-4886-9356-A4EE41F72E9F}" srcOrd="6" destOrd="0" presId="urn:microsoft.com/office/officeart/2008/layout/LinedList"/>
    <dgm:cxn modelId="{BE642761-FB91-43E9-B1C3-1E6F91CD3785}" type="presParOf" srcId="{D16FE018-F33F-4C99-84F3-FFA4D2FC477D}" destId="{DCE3289B-947A-4B3B-ADDB-64142776438C}" srcOrd="7" destOrd="0" presId="urn:microsoft.com/office/officeart/2008/layout/LinedList"/>
    <dgm:cxn modelId="{F6BF4E7C-EA3E-47ED-9FC1-EF00FCC1FF71}" type="presParOf" srcId="{DCE3289B-947A-4B3B-ADDB-64142776438C}" destId="{D614778F-4562-4BD7-9F86-7632DAE2D000}" srcOrd="0" destOrd="0" presId="urn:microsoft.com/office/officeart/2008/layout/LinedList"/>
    <dgm:cxn modelId="{B68711A5-483B-4CA3-BDE5-8A892C6A01DE}" type="presParOf" srcId="{DCE3289B-947A-4B3B-ADDB-64142776438C}" destId="{6F6EE13B-AD98-4AC7-8FE7-68FEF1F6DAFB}" srcOrd="1" destOrd="0" presId="urn:microsoft.com/office/officeart/2008/layout/LinedList"/>
    <dgm:cxn modelId="{5F2FDC2B-8050-42DA-809B-1B903CAA26F5}" type="presParOf" srcId="{D16FE018-F33F-4C99-84F3-FFA4D2FC477D}" destId="{F7E25C55-ED05-4B46-869B-5A1D6C220645}" srcOrd="8" destOrd="0" presId="urn:microsoft.com/office/officeart/2008/layout/LinedList"/>
    <dgm:cxn modelId="{B34DA8F1-E1E7-4F14-8D75-E090B7B15514}" type="presParOf" srcId="{D16FE018-F33F-4C99-84F3-FFA4D2FC477D}" destId="{BACB8D64-4243-4A81-80BB-9CB8D8B3B5B5}" srcOrd="9" destOrd="0" presId="urn:microsoft.com/office/officeart/2008/layout/LinedList"/>
    <dgm:cxn modelId="{692A374D-8056-42DC-B54C-38F0990C6272}" type="presParOf" srcId="{BACB8D64-4243-4A81-80BB-9CB8D8B3B5B5}" destId="{9C8C26F5-6923-46CF-9462-3F9EA89C7880}" srcOrd="0" destOrd="0" presId="urn:microsoft.com/office/officeart/2008/layout/LinedList"/>
    <dgm:cxn modelId="{2D706AA7-61FE-487A-B525-99B5B55B36BD}" type="presParOf" srcId="{BACB8D64-4243-4A81-80BB-9CB8D8B3B5B5}" destId="{EBA822A1-B484-4771-A049-FBE1E86F4FC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916E20-FA22-40E5-83C3-E61578C79523}" type="doc">
      <dgm:prSet loTypeId="urn:microsoft.com/office/officeart/2005/8/layout/hProcess9" loCatId="process" qsTypeId="urn:microsoft.com/office/officeart/2005/8/quickstyle/simple1" qsCatId="simple" csTypeId="urn:microsoft.com/office/officeart/2005/8/colors/accent0_3" csCatId="mainScheme" phldr="1"/>
      <dgm:spPr/>
    </dgm:pt>
    <dgm:pt modelId="{1C53E41D-51C4-471E-BD1D-0410C7818C11}">
      <dgm:prSet phldrT="[Texte]"/>
      <dgm:spPr/>
      <dgm:t>
        <a:bodyPr/>
        <a:lstStyle/>
        <a:p>
          <a:pPr>
            <a:buFont typeface="+mj-lt"/>
            <a:buAutoNum type="arabicPeriod"/>
          </a:pPr>
          <a:r>
            <a:rPr lang="fr-FR" dirty="0"/>
            <a:t>Définir le cadre d’étude</a:t>
          </a:r>
          <a:endParaRPr lang="fr-BE" dirty="0"/>
        </a:p>
      </dgm:t>
    </dgm:pt>
    <dgm:pt modelId="{DC99C2FD-D5F1-4EC4-A328-8F7C5B4411E5}" type="parTrans" cxnId="{D83223D9-E1C1-4AF3-B6F6-336A3E3C9F7E}">
      <dgm:prSet/>
      <dgm:spPr/>
      <dgm:t>
        <a:bodyPr/>
        <a:lstStyle/>
        <a:p>
          <a:endParaRPr lang="fr-BE"/>
        </a:p>
      </dgm:t>
    </dgm:pt>
    <dgm:pt modelId="{633D16DA-B98A-4750-BD9E-CA021AA7467A}" type="sibTrans" cxnId="{D83223D9-E1C1-4AF3-B6F6-336A3E3C9F7E}">
      <dgm:prSet/>
      <dgm:spPr/>
      <dgm:t>
        <a:bodyPr/>
        <a:lstStyle/>
        <a:p>
          <a:endParaRPr lang="fr-BE"/>
        </a:p>
      </dgm:t>
    </dgm:pt>
    <dgm:pt modelId="{F7C9F235-2511-4E25-BBCA-EBC59C3401E6}">
      <dgm:prSet phldrT="[Texte]"/>
      <dgm:spPr/>
      <dgm:t>
        <a:bodyPr/>
        <a:lstStyle/>
        <a:p>
          <a:pPr>
            <a:buFont typeface="+mj-lt"/>
            <a:buAutoNum type="arabicPeriod"/>
          </a:pPr>
          <a:r>
            <a:rPr lang="fr-FR" dirty="0"/>
            <a:t>Définir le périmètre métier et technique de l’objet étudié</a:t>
          </a:r>
          <a:endParaRPr lang="fr-BE" dirty="0"/>
        </a:p>
      </dgm:t>
    </dgm:pt>
    <dgm:pt modelId="{1C5ADADF-BD66-4A0C-A339-CE1A7DD43FAF}" type="parTrans" cxnId="{78375756-118F-4E29-B2DC-AD2B76EAAFD6}">
      <dgm:prSet/>
      <dgm:spPr/>
      <dgm:t>
        <a:bodyPr/>
        <a:lstStyle/>
        <a:p>
          <a:endParaRPr lang="fr-BE"/>
        </a:p>
      </dgm:t>
    </dgm:pt>
    <dgm:pt modelId="{D1891ED0-442F-4971-8295-2AE9D7133E8A}" type="sibTrans" cxnId="{78375756-118F-4E29-B2DC-AD2B76EAAFD6}">
      <dgm:prSet/>
      <dgm:spPr/>
      <dgm:t>
        <a:bodyPr/>
        <a:lstStyle/>
        <a:p>
          <a:endParaRPr lang="fr-BE"/>
        </a:p>
      </dgm:t>
    </dgm:pt>
    <dgm:pt modelId="{DF53B071-8104-4E87-BDCC-B57C1A7838AD}">
      <dgm:prSet phldrT="[Texte]"/>
      <dgm:spPr/>
      <dgm:t>
        <a:bodyPr/>
        <a:lstStyle/>
        <a:p>
          <a:pPr>
            <a:buFont typeface="+mj-lt"/>
            <a:buAutoNum type="arabicPeriod"/>
          </a:pPr>
          <a:r>
            <a:rPr lang="fr-FR" dirty="0"/>
            <a:t>Identifier les évènements redoutés et évaluer leur niveau de gravité</a:t>
          </a:r>
          <a:endParaRPr lang="fr-BE" dirty="0"/>
        </a:p>
      </dgm:t>
    </dgm:pt>
    <dgm:pt modelId="{7A0B2059-E6F5-49D8-AB79-994F22835CFE}" type="parTrans" cxnId="{D58908A9-0B16-4C85-BD9A-76AF28402705}">
      <dgm:prSet/>
      <dgm:spPr/>
      <dgm:t>
        <a:bodyPr/>
        <a:lstStyle/>
        <a:p>
          <a:endParaRPr lang="fr-BE"/>
        </a:p>
      </dgm:t>
    </dgm:pt>
    <dgm:pt modelId="{F5B6A64D-691C-40C4-B504-9F0D547F1C21}" type="sibTrans" cxnId="{D58908A9-0B16-4C85-BD9A-76AF28402705}">
      <dgm:prSet/>
      <dgm:spPr/>
      <dgm:t>
        <a:bodyPr/>
        <a:lstStyle/>
        <a:p>
          <a:endParaRPr lang="fr-BE"/>
        </a:p>
      </dgm:t>
    </dgm:pt>
    <dgm:pt modelId="{17176714-D9F9-4FC7-AFBF-CE503B8FF99F}">
      <dgm:prSet phldrT="[Texte]"/>
      <dgm:spPr/>
      <dgm:t>
        <a:bodyPr/>
        <a:lstStyle/>
        <a:p>
          <a:pPr>
            <a:buFont typeface="+mj-lt"/>
            <a:buAutoNum type="arabicPeriod"/>
          </a:pPr>
          <a:r>
            <a:rPr lang="fr-FR"/>
            <a:t>Déterminer le socle de sécurité</a:t>
          </a:r>
          <a:endParaRPr lang="fr-BE" dirty="0"/>
        </a:p>
      </dgm:t>
    </dgm:pt>
    <dgm:pt modelId="{6BB3EFFE-94D7-4B93-AFC5-6C69401E354E}" type="parTrans" cxnId="{C1D65A3C-31E3-44F0-8CE9-3C0608A9047E}">
      <dgm:prSet/>
      <dgm:spPr/>
      <dgm:t>
        <a:bodyPr/>
        <a:lstStyle/>
        <a:p>
          <a:endParaRPr lang="fr-BE"/>
        </a:p>
      </dgm:t>
    </dgm:pt>
    <dgm:pt modelId="{A1833419-C1D1-4914-88CD-1E8733E085DB}" type="sibTrans" cxnId="{C1D65A3C-31E3-44F0-8CE9-3C0608A9047E}">
      <dgm:prSet/>
      <dgm:spPr/>
      <dgm:t>
        <a:bodyPr/>
        <a:lstStyle/>
        <a:p>
          <a:endParaRPr lang="fr-BE"/>
        </a:p>
      </dgm:t>
    </dgm:pt>
    <dgm:pt modelId="{461A463C-AA29-41EB-B54B-3ED92E81F850}" type="pres">
      <dgm:prSet presAssocID="{08916E20-FA22-40E5-83C3-E61578C79523}" presName="CompostProcess" presStyleCnt="0">
        <dgm:presLayoutVars>
          <dgm:dir/>
          <dgm:resizeHandles val="exact"/>
        </dgm:presLayoutVars>
      </dgm:prSet>
      <dgm:spPr/>
    </dgm:pt>
    <dgm:pt modelId="{1884EE50-2026-4D62-8722-7EB226F812AC}" type="pres">
      <dgm:prSet presAssocID="{08916E20-FA22-40E5-83C3-E61578C79523}" presName="arrow" presStyleLbl="bgShp" presStyleIdx="0" presStyleCnt="1"/>
      <dgm:spPr/>
    </dgm:pt>
    <dgm:pt modelId="{5B15D430-CD8A-4FB0-A7D8-8FAFC201D766}" type="pres">
      <dgm:prSet presAssocID="{08916E20-FA22-40E5-83C3-E61578C79523}" presName="linearProcess" presStyleCnt="0"/>
      <dgm:spPr/>
    </dgm:pt>
    <dgm:pt modelId="{F4DDA3E8-1F41-4328-8E48-40D0B1C51D02}" type="pres">
      <dgm:prSet presAssocID="{1C53E41D-51C4-471E-BD1D-0410C7818C11}" presName="textNode" presStyleLbl="node1" presStyleIdx="0" presStyleCnt="4">
        <dgm:presLayoutVars>
          <dgm:bulletEnabled val="1"/>
        </dgm:presLayoutVars>
      </dgm:prSet>
      <dgm:spPr/>
    </dgm:pt>
    <dgm:pt modelId="{86B5F1A1-FC79-4244-A016-D87E067F72B6}" type="pres">
      <dgm:prSet presAssocID="{633D16DA-B98A-4750-BD9E-CA021AA7467A}" presName="sibTrans" presStyleCnt="0"/>
      <dgm:spPr/>
    </dgm:pt>
    <dgm:pt modelId="{E682783B-ECEE-4923-857B-318F59219B1A}" type="pres">
      <dgm:prSet presAssocID="{F7C9F235-2511-4E25-BBCA-EBC59C3401E6}" presName="textNode" presStyleLbl="node1" presStyleIdx="1" presStyleCnt="4">
        <dgm:presLayoutVars>
          <dgm:bulletEnabled val="1"/>
        </dgm:presLayoutVars>
      </dgm:prSet>
      <dgm:spPr/>
    </dgm:pt>
    <dgm:pt modelId="{EC525F92-AB2A-43E1-9EE1-8E7CA8F756A1}" type="pres">
      <dgm:prSet presAssocID="{D1891ED0-442F-4971-8295-2AE9D7133E8A}" presName="sibTrans" presStyleCnt="0"/>
      <dgm:spPr/>
    </dgm:pt>
    <dgm:pt modelId="{D7270246-A69E-402A-B3BE-EDA592E46E61}" type="pres">
      <dgm:prSet presAssocID="{DF53B071-8104-4E87-BDCC-B57C1A7838AD}" presName="textNode" presStyleLbl="node1" presStyleIdx="2" presStyleCnt="4">
        <dgm:presLayoutVars>
          <dgm:bulletEnabled val="1"/>
        </dgm:presLayoutVars>
      </dgm:prSet>
      <dgm:spPr/>
    </dgm:pt>
    <dgm:pt modelId="{D946F059-670A-4947-BF93-38A4A5624A24}" type="pres">
      <dgm:prSet presAssocID="{F5B6A64D-691C-40C4-B504-9F0D547F1C21}" presName="sibTrans" presStyleCnt="0"/>
      <dgm:spPr/>
    </dgm:pt>
    <dgm:pt modelId="{FDE46C00-0CF6-42ED-A56D-C92FBA984251}" type="pres">
      <dgm:prSet presAssocID="{17176714-D9F9-4FC7-AFBF-CE503B8FF99F}" presName="textNode" presStyleLbl="node1" presStyleIdx="3" presStyleCnt="4">
        <dgm:presLayoutVars>
          <dgm:bulletEnabled val="1"/>
        </dgm:presLayoutVars>
      </dgm:prSet>
      <dgm:spPr/>
    </dgm:pt>
  </dgm:ptLst>
  <dgm:cxnLst>
    <dgm:cxn modelId="{FD644939-7C49-4A12-812C-583451507AC8}" type="presOf" srcId="{08916E20-FA22-40E5-83C3-E61578C79523}" destId="{461A463C-AA29-41EB-B54B-3ED92E81F850}" srcOrd="0" destOrd="0" presId="urn:microsoft.com/office/officeart/2005/8/layout/hProcess9"/>
    <dgm:cxn modelId="{C1D65A3C-31E3-44F0-8CE9-3C0608A9047E}" srcId="{08916E20-FA22-40E5-83C3-E61578C79523}" destId="{17176714-D9F9-4FC7-AFBF-CE503B8FF99F}" srcOrd="3" destOrd="0" parTransId="{6BB3EFFE-94D7-4B93-AFC5-6C69401E354E}" sibTransId="{A1833419-C1D1-4914-88CD-1E8733E085DB}"/>
    <dgm:cxn modelId="{B9299050-677F-472C-B5FE-DA3CD950D69B}" type="presOf" srcId="{17176714-D9F9-4FC7-AFBF-CE503B8FF99F}" destId="{FDE46C00-0CF6-42ED-A56D-C92FBA984251}" srcOrd="0" destOrd="0" presId="urn:microsoft.com/office/officeart/2005/8/layout/hProcess9"/>
    <dgm:cxn modelId="{F0233575-73DD-449E-8549-87F41DD80107}" type="presOf" srcId="{F7C9F235-2511-4E25-BBCA-EBC59C3401E6}" destId="{E682783B-ECEE-4923-857B-318F59219B1A}" srcOrd="0" destOrd="0" presId="urn:microsoft.com/office/officeart/2005/8/layout/hProcess9"/>
    <dgm:cxn modelId="{78375756-118F-4E29-B2DC-AD2B76EAAFD6}" srcId="{08916E20-FA22-40E5-83C3-E61578C79523}" destId="{F7C9F235-2511-4E25-BBCA-EBC59C3401E6}" srcOrd="1" destOrd="0" parTransId="{1C5ADADF-BD66-4A0C-A339-CE1A7DD43FAF}" sibTransId="{D1891ED0-442F-4971-8295-2AE9D7133E8A}"/>
    <dgm:cxn modelId="{C3E0BB76-3C5A-43B6-96B7-E09EA4EE0FE7}" type="presOf" srcId="{1C53E41D-51C4-471E-BD1D-0410C7818C11}" destId="{F4DDA3E8-1F41-4328-8E48-40D0B1C51D02}" srcOrd="0" destOrd="0" presId="urn:microsoft.com/office/officeart/2005/8/layout/hProcess9"/>
    <dgm:cxn modelId="{D58908A9-0B16-4C85-BD9A-76AF28402705}" srcId="{08916E20-FA22-40E5-83C3-E61578C79523}" destId="{DF53B071-8104-4E87-BDCC-B57C1A7838AD}" srcOrd="2" destOrd="0" parTransId="{7A0B2059-E6F5-49D8-AB79-994F22835CFE}" sibTransId="{F5B6A64D-691C-40C4-B504-9F0D547F1C21}"/>
    <dgm:cxn modelId="{250FB3BD-C9F1-4F74-B422-18AC1A84F418}" type="presOf" srcId="{DF53B071-8104-4E87-BDCC-B57C1A7838AD}" destId="{D7270246-A69E-402A-B3BE-EDA592E46E61}" srcOrd="0" destOrd="0" presId="urn:microsoft.com/office/officeart/2005/8/layout/hProcess9"/>
    <dgm:cxn modelId="{D83223D9-E1C1-4AF3-B6F6-336A3E3C9F7E}" srcId="{08916E20-FA22-40E5-83C3-E61578C79523}" destId="{1C53E41D-51C4-471E-BD1D-0410C7818C11}" srcOrd="0" destOrd="0" parTransId="{DC99C2FD-D5F1-4EC4-A328-8F7C5B4411E5}" sibTransId="{633D16DA-B98A-4750-BD9E-CA021AA7467A}"/>
    <dgm:cxn modelId="{05E33D03-A113-4122-B15D-8CCA0C03D66C}" type="presParOf" srcId="{461A463C-AA29-41EB-B54B-3ED92E81F850}" destId="{1884EE50-2026-4D62-8722-7EB226F812AC}" srcOrd="0" destOrd="0" presId="urn:microsoft.com/office/officeart/2005/8/layout/hProcess9"/>
    <dgm:cxn modelId="{36B6E47B-C076-4E3A-95FE-8714A331496D}" type="presParOf" srcId="{461A463C-AA29-41EB-B54B-3ED92E81F850}" destId="{5B15D430-CD8A-4FB0-A7D8-8FAFC201D766}" srcOrd="1" destOrd="0" presId="urn:microsoft.com/office/officeart/2005/8/layout/hProcess9"/>
    <dgm:cxn modelId="{E453AED1-762C-406A-A46F-7FA8D02125F9}" type="presParOf" srcId="{5B15D430-CD8A-4FB0-A7D8-8FAFC201D766}" destId="{F4DDA3E8-1F41-4328-8E48-40D0B1C51D02}" srcOrd="0" destOrd="0" presId="urn:microsoft.com/office/officeart/2005/8/layout/hProcess9"/>
    <dgm:cxn modelId="{37A4AB30-1E0E-4016-8F4C-9E1DAAD11AAF}" type="presParOf" srcId="{5B15D430-CD8A-4FB0-A7D8-8FAFC201D766}" destId="{86B5F1A1-FC79-4244-A016-D87E067F72B6}" srcOrd="1" destOrd="0" presId="urn:microsoft.com/office/officeart/2005/8/layout/hProcess9"/>
    <dgm:cxn modelId="{124690B2-7920-47E1-A7BE-37FB4608192A}" type="presParOf" srcId="{5B15D430-CD8A-4FB0-A7D8-8FAFC201D766}" destId="{E682783B-ECEE-4923-857B-318F59219B1A}" srcOrd="2" destOrd="0" presId="urn:microsoft.com/office/officeart/2005/8/layout/hProcess9"/>
    <dgm:cxn modelId="{44E9E83F-206A-45F8-AEAF-52BE16E43934}" type="presParOf" srcId="{5B15D430-CD8A-4FB0-A7D8-8FAFC201D766}" destId="{EC525F92-AB2A-43E1-9EE1-8E7CA8F756A1}" srcOrd="3" destOrd="0" presId="urn:microsoft.com/office/officeart/2005/8/layout/hProcess9"/>
    <dgm:cxn modelId="{32CE5D9A-2180-4902-8609-2FA65D7040E2}" type="presParOf" srcId="{5B15D430-CD8A-4FB0-A7D8-8FAFC201D766}" destId="{D7270246-A69E-402A-B3BE-EDA592E46E61}" srcOrd="4" destOrd="0" presId="urn:microsoft.com/office/officeart/2005/8/layout/hProcess9"/>
    <dgm:cxn modelId="{0616A503-49F0-4FF9-9F1E-129D46092A71}" type="presParOf" srcId="{5B15D430-CD8A-4FB0-A7D8-8FAFC201D766}" destId="{D946F059-670A-4947-BF93-38A4A5624A24}" srcOrd="5" destOrd="0" presId="urn:microsoft.com/office/officeart/2005/8/layout/hProcess9"/>
    <dgm:cxn modelId="{B70D7E19-ABF5-4806-AAFA-85E80AA8D4DE}" type="presParOf" srcId="{5B15D430-CD8A-4FB0-A7D8-8FAFC201D766}" destId="{FDE46C00-0CF6-42ED-A56D-C92FBA98425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5685885-7EDB-453F-817E-883E7632EB2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63E21314-04A0-4D31-9659-BE08252940DD}">
      <dgm:prSet/>
      <dgm:spPr/>
      <dgm:t>
        <a:bodyPr/>
        <a:lstStyle/>
        <a:p>
          <a:r>
            <a:rPr lang="fr-FR"/>
            <a:t>Politique de sécurité de l’organisation</a:t>
          </a:r>
          <a:endParaRPr lang="en-US"/>
        </a:p>
      </dgm:t>
    </dgm:pt>
    <dgm:pt modelId="{1947E642-C7C1-45A1-A02A-572CCF1B4B6C}" type="parTrans" cxnId="{26A2B253-6EEF-4E90-852E-6394D0046A43}">
      <dgm:prSet/>
      <dgm:spPr/>
      <dgm:t>
        <a:bodyPr/>
        <a:lstStyle/>
        <a:p>
          <a:endParaRPr lang="en-US"/>
        </a:p>
      </dgm:t>
    </dgm:pt>
    <dgm:pt modelId="{89C6A231-ACF9-468A-AE38-998D6DA35661}" type="sibTrans" cxnId="{26A2B253-6EEF-4E90-852E-6394D0046A43}">
      <dgm:prSet/>
      <dgm:spPr/>
      <dgm:t>
        <a:bodyPr/>
        <a:lstStyle/>
        <a:p>
          <a:endParaRPr lang="en-US"/>
        </a:p>
      </dgm:t>
    </dgm:pt>
    <dgm:pt modelId="{05667D46-C136-48A5-99B6-B88A36B7A90F}">
      <dgm:prSet/>
      <dgm:spPr/>
      <dgm:t>
        <a:bodyPr/>
        <a:lstStyle/>
        <a:p>
          <a:r>
            <a:rPr lang="fr-FR"/>
            <a:t>Guide d’hygiène informatique</a:t>
          </a:r>
          <a:endParaRPr lang="en-US"/>
        </a:p>
      </dgm:t>
    </dgm:pt>
    <dgm:pt modelId="{FD863AA4-0028-4B32-BAA5-24EAB16A8237}" type="parTrans" cxnId="{C1E68F02-DCA8-4EB9-9EEC-C037DA2ACDF7}">
      <dgm:prSet/>
      <dgm:spPr/>
      <dgm:t>
        <a:bodyPr/>
        <a:lstStyle/>
        <a:p>
          <a:endParaRPr lang="en-US"/>
        </a:p>
      </dgm:t>
    </dgm:pt>
    <dgm:pt modelId="{F625B7BB-C921-4229-B6CD-47940C80A47F}" type="sibTrans" cxnId="{C1E68F02-DCA8-4EB9-9EEC-C037DA2ACDF7}">
      <dgm:prSet/>
      <dgm:spPr/>
      <dgm:t>
        <a:bodyPr/>
        <a:lstStyle/>
        <a:p>
          <a:endParaRPr lang="en-US"/>
        </a:p>
      </dgm:t>
    </dgm:pt>
    <dgm:pt modelId="{1879A756-23A1-48D0-863C-27C80233F212}">
      <dgm:prSet/>
      <dgm:spPr/>
      <dgm:t>
        <a:bodyPr/>
        <a:lstStyle/>
        <a:p>
          <a:r>
            <a:rPr lang="fr-FR"/>
            <a:t>ISO 27001</a:t>
          </a:r>
          <a:endParaRPr lang="en-US"/>
        </a:p>
      </dgm:t>
    </dgm:pt>
    <dgm:pt modelId="{6AEE635B-B54F-49E8-BDA8-7BB509334B61}" type="parTrans" cxnId="{3AA5FA47-7517-4A78-97E7-2368639531D2}">
      <dgm:prSet/>
      <dgm:spPr/>
      <dgm:t>
        <a:bodyPr/>
        <a:lstStyle/>
        <a:p>
          <a:endParaRPr lang="en-US"/>
        </a:p>
      </dgm:t>
    </dgm:pt>
    <dgm:pt modelId="{A64AD855-66EA-4690-AC5C-917487A6062C}" type="sibTrans" cxnId="{3AA5FA47-7517-4A78-97E7-2368639531D2}">
      <dgm:prSet/>
      <dgm:spPr/>
      <dgm:t>
        <a:bodyPr/>
        <a:lstStyle/>
        <a:p>
          <a:endParaRPr lang="en-US"/>
        </a:p>
      </dgm:t>
    </dgm:pt>
    <dgm:pt modelId="{AEC33172-015F-42DC-98AE-9363E63A5BCA}" type="pres">
      <dgm:prSet presAssocID="{25685885-7EDB-453F-817E-883E7632EB2F}" presName="linear" presStyleCnt="0">
        <dgm:presLayoutVars>
          <dgm:animLvl val="lvl"/>
          <dgm:resizeHandles val="exact"/>
        </dgm:presLayoutVars>
      </dgm:prSet>
      <dgm:spPr/>
    </dgm:pt>
    <dgm:pt modelId="{5C39F187-2702-47EA-985C-6F1D8933F9D3}" type="pres">
      <dgm:prSet presAssocID="{63E21314-04A0-4D31-9659-BE08252940DD}" presName="parentText" presStyleLbl="node1" presStyleIdx="0" presStyleCnt="3">
        <dgm:presLayoutVars>
          <dgm:chMax val="0"/>
          <dgm:bulletEnabled val="1"/>
        </dgm:presLayoutVars>
      </dgm:prSet>
      <dgm:spPr/>
    </dgm:pt>
    <dgm:pt modelId="{8336B469-0644-437E-9C77-F119300895F5}" type="pres">
      <dgm:prSet presAssocID="{89C6A231-ACF9-468A-AE38-998D6DA35661}" presName="spacer" presStyleCnt="0"/>
      <dgm:spPr/>
    </dgm:pt>
    <dgm:pt modelId="{4668CEC6-B10F-4293-827E-0DBD4C10A394}" type="pres">
      <dgm:prSet presAssocID="{05667D46-C136-48A5-99B6-B88A36B7A90F}" presName="parentText" presStyleLbl="node1" presStyleIdx="1" presStyleCnt="3">
        <dgm:presLayoutVars>
          <dgm:chMax val="0"/>
          <dgm:bulletEnabled val="1"/>
        </dgm:presLayoutVars>
      </dgm:prSet>
      <dgm:spPr/>
    </dgm:pt>
    <dgm:pt modelId="{7D046A13-FD4D-4F8B-9D61-D28598A30F27}" type="pres">
      <dgm:prSet presAssocID="{F625B7BB-C921-4229-B6CD-47940C80A47F}" presName="spacer" presStyleCnt="0"/>
      <dgm:spPr/>
    </dgm:pt>
    <dgm:pt modelId="{470C782C-F369-4404-A1D8-A5CD1017A04D}" type="pres">
      <dgm:prSet presAssocID="{1879A756-23A1-48D0-863C-27C80233F212}" presName="parentText" presStyleLbl="node1" presStyleIdx="2" presStyleCnt="3">
        <dgm:presLayoutVars>
          <dgm:chMax val="0"/>
          <dgm:bulletEnabled val="1"/>
        </dgm:presLayoutVars>
      </dgm:prSet>
      <dgm:spPr/>
    </dgm:pt>
  </dgm:ptLst>
  <dgm:cxnLst>
    <dgm:cxn modelId="{C1E68F02-DCA8-4EB9-9EEC-C037DA2ACDF7}" srcId="{25685885-7EDB-453F-817E-883E7632EB2F}" destId="{05667D46-C136-48A5-99B6-B88A36B7A90F}" srcOrd="1" destOrd="0" parTransId="{FD863AA4-0028-4B32-BAA5-24EAB16A8237}" sibTransId="{F625B7BB-C921-4229-B6CD-47940C80A47F}"/>
    <dgm:cxn modelId="{0CE1E45E-1CA3-4BB9-A07E-24DB2FB8B9AE}" type="presOf" srcId="{25685885-7EDB-453F-817E-883E7632EB2F}" destId="{AEC33172-015F-42DC-98AE-9363E63A5BCA}" srcOrd="0" destOrd="0" presId="urn:microsoft.com/office/officeart/2005/8/layout/vList2"/>
    <dgm:cxn modelId="{3AA5FA47-7517-4A78-97E7-2368639531D2}" srcId="{25685885-7EDB-453F-817E-883E7632EB2F}" destId="{1879A756-23A1-48D0-863C-27C80233F212}" srcOrd="2" destOrd="0" parTransId="{6AEE635B-B54F-49E8-BDA8-7BB509334B61}" sibTransId="{A64AD855-66EA-4690-AC5C-917487A6062C}"/>
    <dgm:cxn modelId="{95FADB6C-D6DC-4A9A-AA6B-863DEAD46A74}" type="presOf" srcId="{05667D46-C136-48A5-99B6-B88A36B7A90F}" destId="{4668CEC6-B10F-4293-827E-0DBD4C10A394}" srcOrd="0" destOrd="0" presId="urn:microsoft.com/office/officeart/2005/8/layout/vList2"/>
    <dgm:cxn modelId="{26A2B253-6EEF-4E90-852E-6394D0046A43}" srcId="{25685885-7EDB-453F-817E-883E7632EB2F}" destId="{63E21314-04A0-4D31-9659-BE08252940DD}" srcOrd="0" destOrd="0" parTransId="{1947E642-C7C1-45A1-A02A-572CCF1B4B6C}" sibTransId="{89C6A231-ACF9-468A-AE38-998D6DA35661}"/>
    <dgm:cxn modelId="{085EE27F-5DD9-4897-BA6D-FF94F3AD9FCF}" type="presOf" srcId="{63E21314-04A0-4D31-9659-BE08252940DD}" destId="{5C39F187-2702-47EA-985C-6F1D8933F9D3}" srcOrd="0" destOrd="0" presId="urn:microsoft.com/office/officeart/2005/8/layout/vList2"/>
    <dgm:cxn modelId="{0B106CF1-B8A1-4069-B353-EBE5F6CD4928}" type="presOf" srcId="{1879A756-23A1-48D0-863C-27C80233F212}" destId="{470C782C-F369-4404-A1D8-A5CD1017A04D}" srcOrd="0" destOrd="0" presId="urn:microsoft.com/office/officeart/2005/8/layout/vList2"/>
    <dgm:cxn modelId="{DA158F4D-0D1F-4685-95AD-99DF1C50390A}" type="presParOf" srcId="{AEC33172-015F-42DC-98AE-9363E63A5BCA}" destId="{5C39F187-2702-47EA-985C-6F1D8933F9D3}" srcOrd="0" destOrd="0" presId="urn:microsoft.com/office/officeart/2005/8/layout/vList2"/>
    <dgm:cxn modelId="{70A5795F-7CBD-4421-9DFB-A5807E144605}" type="presParOf" srcId="{AEC33172-015F-42DC-98AE-9363E63A5BCA}" destId="{8336B469-0644-437E-9C77-F119300895F5}" srcOrd="1" destOrd="0" presId="urn:microsoft.com/office/officeart/2005/8/layout/vList2"/>
    <dgm:cxn modelId="{95EE748C-8BCB-4975-BD72-84DC153AE4DD}" type="presParOf" srcId="{AEC33172-015F-42DC-98AE-9363E63A5BCA}" destId="{4668CEC6-B10F-4293-827E-0DBD4C10A394}" srcOrd="2" destOrd="0" presId="urn:microsoft.com/office/officeart/2005/8/layout/vList2"/>
    <dgm:cxn modelId="{8D57779D-B4DB-4BDC-9651-6F9C5DE63DD0}" type="presParOf" srcId="{AEC33172-015F-42DC-98AE-9363E63A5BCA}" destId="{7D046A13-FD4D-4F8B-9D61-D28598A30F27}" srcOrd="3" destOrd="0" presId="urn:microsoft.com/office/officeart/2005/8/layout/vList2"/>
    <dgm:cxn modelId="{CE782F13-F7CB-47D5-8DDF-C0646059C8BC}" type="presParOf" srcId="{AEC33172-015F-42DC-98AE-9363E63A5BCA}" destId="{470C782C-F369-4404-A1D8-A5CD1017A04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482AB5-CEE0-4AAC-9F79-C4D16F60029E}" type="doc">
      <dgm:prSet loTypeId="urn:microsoft.com/office/officeart/2005/8/layout/chevron1" loCatId="process" qsTypeId="urn:microsoft.com/office/officeart/2005/8/quickstyle/simple5" qsCatId="simple" csTypeId="urn:microsoft.com/office/officeart/2005/8/colors/colorful1" csCatId="colorful" phldr="1"/>
      <dgm:spPr/>
    </dgm:pt>
    <dgm:pt modelId="{23219EF6-BECA-4708-AC51-87C75FD5B84F}">
      <dgm:prSet phldrT="[Texte]"/>
      <dgm:spPr/>
      <dgm:t>
        <a:bodyPr/>
        <a:lstStyle/>
        <a:p>
          <a:r>
            <a:rPr lang="fr-FR" dirty="0"/>
            <a:t>Partie prenante</a:t>
          </a:r>
          <a:endParaRPr lang="fr-BE" dirty="0"/>
        </a:p>
      </dgm:t>
    </dgm:pt>
    <dgm:pt modelId="{6696E85D-DA08-47C0-9E97-7A0B6BDFC59B}" type="parTrans" cxnId="{B622554D-02A3-4995-8B1B-988C44872B04}">
      <dgm:prSet/>
      <dgm:spPr/>
      <dgm:t>
        <a:bodyPr/>
        <a:lstStyle/>
        <a:p>
          <a:endParaRPr lang="fr-BE"/>
        </a:p>
      </dgm:t>
    </dgm:pt>
    <dgm:pt modelId="{96A64C69-AC9B-4294-BF2C-CEDB99152E19}" type="sibTrans" cxnId="{B622554D-02A3-4995-8B1B-988C44872B04}">
      <dgm:prSet/>
      <dgm:spPr/>
      <dgm:t>
        <a:bodyPr/>
        <a:lstStyle/>
        <a:p>
          <a:endParaRPr lang="fr-BE"/>
        </a:p>
      </dgm:t>
    </dgm:pt>
    <dgm:pt modelId="{E8C3371C-AE75-4280-80BF-0AB803D6D6E7}">
      <dgm:prSet phldrT="[Texte]"/>
      <dgm:spPr/>
      <dgm:t>
        <a:bodyPr/>
        <a:lstStyle/>
        <a:p>
          <a:r>
            <a:rPr lang="fr-FR" dirty="0"/>
            <a:t>Tâche</a:t>
          </a:r>
          <a:endParaRPr lang="fr-BE" dirty="0"/>
        </a:p>
      </dgm:t>
    </dgm:pt>
    <dgm:pt modelId="{2FE82249-7C45-46C3-83EB-A2DBFF3E8D6F}" type="parTrans" cxnId="{845E5F94-C77C-4084-97DE-1214CCD00C4A}">
      <dgm:prSet/>
      <dgm:spPr/>
      <dgm:t>
        <a:bodyPr/>
        <a:lstStyle/>
        <a:p>
          <a:endParaRPr lang="fr-BE"/>
        </a:p>
      </dgm:t>
    </dgm:pt>
    <dgm:pt modelId="{B706F78B-4E33-4E34-8967-3A1214D6DFC0}" type="sibTrans" cxnId="{845E5F94-C77C-4084-97DE-1214CCD00C4A}">
      <dgm:prSet/>
      <dgm:spPr/>
      <dgm:t>
        <a:bodyPr/>
        <a:lstStyle/>
        <a:p>
          <a:endParaRPr lang="fr-BE"/>
        </a:p>
      </dgm:t>
    </dgm:pt>
    <dgm:pt modelId="{D6CE68CE-FF36-402D-AB27-4CC4524B9ADD}">
      <dgm:prSet phldrT="[Texte]"/>
      <dgm:spPr/>
      <dgm:t>
        <a:bodyPr/>
        <a:lstStyle/>
        <a:p>
          <a:r>
            <a:rPr lang="fr-FR" dirty="0"/>
            <a:t>Remplir</a:t>
          </a:r>
          <a:endParaRPr lang="fr-BE" dirty="0"/>
        </a:p>
      </dgm:t>
    </dgm:pt>
    <dgm:pt modelId="{6CB98085-30C1-47B3-9768-D9C75EB3F35B}" type="parTrans" cxnId="{AB892FC9-6F9F-46E3-AB9E-7DD84C005173}">
      <dgm:prSet/>
      <dgm:spPr/>
      <dgm:t>
        <a:bodyPr/>
        <a:lstStyle/>
        <a:p>
          <a:endParaRPr lang="fr-BE"/>
        </a:p>
      </dgm:t>
    </dgm:pt>
    <dgm:pt modelId="{FE7060B3-F13A-4D9D-B306-7F1EA4BFB4FD}" type="sibTrans" cxnId="{AB892FC9-6F9F-46E3-AB9E-7DD84C005173}">
      <dgm:prSet/>
      <dgm:spPr/>
      <dgm:t>
        <a:bodyPr/>
        <a:lstStyle/>
        <a:p>
          <a:endParaRPr lang="fr-BE"/>
        </a:p>
      </dgm:t>
    </dgm:pt>
    <dgm:pt modelId="{B802F8BD-AB88-4B07-BD6E-845B887BD01E}">
      <dgm:prSet phldrT="[Texte]"/>
      <dgm:spPr/>
      <dgm:t>
        <a:bodyPr/>
        <a:lstStyle/>
        <a:p>
          <a:r>
            <a:rPr lang="fr-FR" dirty="0"/>
            <a:t>Vérifier</a:t>
          </a:r>
          <a:endParaRPr lang="fr-BE" dirty="0"/>
        </a:p>
      </dgm:t>
    </dgm:pt>
    <dgm:pt modelId="{4A9ECA5C-AA83-40D4-B6D8-15854F83F9D1}" type="parTrans" cxnId="{E3032E20-DEE1-42E2-BD0A-66C100BD5907}">
      <dgm:prSet/>
      <dgm:spPr/>
      <dgm:t>
        <a:bodyPr/>
        <a:lstStyle/>
        <a:p>
          <a:endParaRPr lang="fr-BE"/>
        </a:p>
      </dgm:t>
    </dgm:pt>
    <dgm:pt modelId="{B3CA7E49-3F5C-4DAE-A921-7A9A9BE9F48F}" type="sibTrans" cxnId="{E3032E20-DEE1-42E2-BD0A-66C100BD5907}">
      <dgm:prSet/>
      <dgm:spPr/>
      <dgm:t>
        <a:bodyPr/>
        <a:lstStyle/>
        <a:p>
          <a:endParaRPr lang="fr-BE"/>
        </a:p>
      </dgm:t>
    </dgm:pt>
    <dgm:pt modelId="{142462A6-3706-4D7A-83CD-625C03BC56FB}" type="pres">
      <dgm:prSet presAssocID="{62482AB5-CEE0-4AAC-9F79-C4D16F60029E}" presName="Name0" presStyleCnt="0">
        <dgm:presLayoutVars>
          <dgm:dir/>
          <dgm:animLvl val="lvl"/>
          <dgm:resizeHandles val="exact"/>
        </dgm:presLayoutVars>
      </dgm:prSet>
      <dgm:spPr/>
    </dgm:pt>
    <dgm:pt modelId="{535E671D-A1A0-4F1A-A751-AC612EFB0B4D}" type="pres">
      <dgm:prSet presAssocID="{23219EF6-BECA-4708-AC51-87C75FD5B84F}" presName="parTxOnly" presStyleLbl="node1" presStyleIdx="0" presStyleCnt="4">
        <dgm:presLayoutVars>
          <dgm:chMax val="0"/>
          <dgm:chPref val="0"/>
          <dgm:bulletEnabled val="1"/>
        </dgm:presLayoutVars>
      </dgm:prSet>
      <dgm:spPr/>
    </dgm:pt>
    <dgm:pt modelId="{5FB1A7F2-2F84-4598-BB69-BAE6501EA9A2}" type="pres">
      <dgm:prSet presAssocID="{96A64C69-AC9B-4294-BF2C-CEDB99152E19}" presName="parTxOnlySpace" presStyleCnt="0"/>
      <dgm:spPr/>
    </dgm:pt>
    <dgm:pt modelId="{4F19AFCF-EB36-42F6-98C6-BB4BE2D885CA}" type="pres">
      <dgm:prSet presAssocID="{E8C3371C-AE75-4280-80BF-0AB803D6D6E7}" presName="parTxOnly" presStyleLbl="node1" presStyleIdx="1" presStyleCnt="4">
        <dgm:presLayoutVars>
          <dgm:chMax val="0"/>
          <dgm:chPref val="0"/>
          <dgm:bulletEnabled val="1"/>
        </dgm:presLayoutVars>
      </dgm:prSet>
      <dgm:spPr/>
    </dgm:pt>
    <dgm:pt modelId="{C6FCB8CC-2FAD-4C1D-BAB9-15BFB4A94F71}" type="pres">
      <dgm:prSet presAssocID="{B706F78B-4E33-4E34-8967-3A1214D6DFC0}" presName="parTxOnlySpace" presStyleCnt="0"/>
      <dgm:spPr/>
    </dgm:pt>
    <dgm:pt modelId="{FF9C67B8-61C6-4557-8E1F-8DCF91F841CC}" type="pres">
      <dgm:prSet presAssocID="{D6CE68CE-FF36-402D-AB27-4CC4524B9ADD}" presName="parTxOnly" presStyleLbl="node1" presStyleIdx="2" presStyleCnt="4">
        <dgm:presLayoutVars>
          <dgm:chMax val="0"/>
          <dgm:chPref val="0"/>
          <dgm:bulletEnabled val="1"/>
        </dgm:presLayoutVars>
      </dgm:prSet>
      <dgm:spPr/>
    </dgm:pt>
    <dgm:pt modelId="{32A87F78-7CFD-4667-AE49-B6F949B39729}" type="pres">
      <dgm:prSet presAssocID="{FE7060B3-F13A-4D9D-B306-7F1EA4BFB4FD}" presName="parTxOnlySpace" presStyleCnt="0"/>
      <dgm:spPr/>
    </dgm:pt>
    <dgm:pt modelId="{D542545F-99F1-44CB-81A4-B97DFC3E8609}" type="pres">
      <dgm:prSet presAssocID="{B802F8BD-AB88-4B07-BD6E-845B887BD01E}" presName="parTxOnly" presStyleLbl="node1" presStyleIdx="3" presStyleCnt="4">
        <dgm:presLayoutVars>
          <dgm:chMax val="0"/>
          <dgm:chPref val="0"/>
          <dgm:bulletEnabled val="1"/>
        </dgm:presLayoutVars>
      </dgm:prSet>
      <dgm:spPr/>
    </dgm:pt>
  </dgm:ptLst>
  <dgm:cxnLst>
    <dgm:cxn modelId="{E3032E20-DEE1-42E2-BD0A-66C100BD5907}" srcId="{62482AB5-CEE0-4AAC-9F79-C4D16F60029E}" destId="{B802F8BD-AB88-4B07-BD6E-845B887BD01E}" srcOrd="3" destOrd="0" parTransId="{4A9ECA5C-AA83-40D4-B6D8-15854F83F9D1}" sibTransId="{B3CA7E49-3F5C-4DAE-A921-7A9A9BE9F48F}"/>
    <dgm:cxn modelId="{CDA96334-F0B5-489D-8D4F-013D581CA498}" type="presOf" srcId="{23219EF6-BECA-4708-AC51-87C75FD5B84F}" destId="{535E671D-A1A0-4F1A-A751-AC612EFB0B4D}" srcOrd="0" destOrd="0" presId="urn:microsoft.com/office/officeart/2005/8/layout/chevron1"/>
    <dgm:cxn modelId="{B622554D-02A3-4995-8B1B-988C44872B04}" srcId="{62482AB5-CEE0-4AAC-9F79-C4D16F60029E}" destId="{23219EF6-BECA-4708-AC51-87C75FD5B84F}" srcOrd="0" destOrd="0" parTransId="{6696E85D-DA08-47C0-9E97-7A0B6BDFC59B}" sibTransId="{96A64C69-AC9B-4294-BF2C-CEDB99152E19}"/>
    <dgm:cxn modelId="{EABB556E-79CF-4D52-8BB9-BE4B4F556896}" type="presOf" srcId="{B802F8BD-AB88-4B07-BD6E-845B887BD01E}" destId="{D542545F-99F1-44CB-81A4-B97DFC3E8609}" srcOrd="0" destOrd="0" presId="urn:microsoft.com/office/officeart/2005/8/layout/chevron1"/>
    <dgm:cxn modelId="{9260C350-C1E7-4769-A119-15DCFEDCA9C7}" type="presOf" srcId="{D6CE68CE-FF36-402D-AB27-4CC4524B9ADD}" destId="{FF9C67B8-61C6-4557-8E1F-8DCF91F841CC}" srcOrd="0" destOrd="0" presId="urn:microsoft.com/office/officeart/2005/8/layout/chevron1"/>
    <dgm:cxn modelId="{845E5F94-C77C-4084-97DE-1214CCD00C4A}" srcId="{62482AB5-CEE0-4AAC-9F79-C4D16F60029E}" destId="{E8C3371C-AE75-4280-80BF-0AB803D6D6E7}" srcOrd="1" destOrd="0" parTransId="{2FE82249-7C45-46C3-83EB-A2DBFF3E8D6F}" sibTransId="{B706F78B-4E33-4E34-8967-3A1214D6DFC0}"/>
    <dgm:cxn modelId="{B66ADDBF-F411-4A2E-86EC-EB1909080592}" type="presOf" srcId="{E8C3371C-AE75-4280-80BF-0AB803D6D6E7}" destId="{4F19AFCF-EB36-42F6-98C6-BB4BE2D885CA}" srcOrd="0" destOrd="0" presId="urn:microsoft.com/office/officeart/2005/8/layout/chevron1"/>
    <dgm:cxn modelId="{AB892FC9-6F9F-46E3-AB9E-7DD84C005173}" srcId="{62482AB5-CEE0-4AAC-9F79-C4D16F60029E}" destId="{D6CE68CE-FF36-402D-AB27-4CC4524B9ADD}" srcOrd="2" destOrd="0" parTransId="{6CB98085-30C1-47B3-9768-D9C75EB3F35B}" sibTransId="{FE7060B3-F13A-4D9D-B306-7F1EA4BFB4FD}"/>
    <dgm:cxn modelId="{193507F9-D80D-4F68-8D4A-D94CB1F86AC7}" type="presOf" srcId="{62482AB5-CEE0-4AAC-9F79-C4D16F60029E}" destId="{142462A6-3706-4D7A-83CD-625C03BC56FB}" srcOrd="0" destOrd="0" presId="urn:microsoft.com/office/officeart/2005/8/layout/chevron1"/>
    <dgm:cxn modelId="{F93B5CDE-4A0C-40A2-AA07-D92E27240E99}" type="presParOf" srcId="{142462A6-3706-4D7A-83CD-625C03BC56FB}" destId="{535E671D-A1A0-4F1A-A751-AC612EFB0B4D}" srcOrd="0" destOrd="0" presId="urn:microsoft.com/office/officeart/2005/8/layout/chevron1"/>
    <dgm:cxn modelId="{765250CF-83C7-4168-AD6B-8B5F90948AA1}" type="presParOf" srcId="{142462A6-3706-4D7A-83CD-625C03BC56FB}" destId="{5FB1A7F2-2F84-4598-BB69-BAE6501EA9A2}" srcOrd="1" destOrd="0" presId="urn:microsoft.com/office/officeart/2005/8/layout/chevron1"/>
    <dgm:cxn modelId="{FAD66009-9F9F-4E99-88EB-C227DF854818}" type="presParOf" srcId="{142462A6-3706-4D7A-83CD-625C03BC56FB}" destId="{4F19AFCF-EB36-42F6-98C6-BB4BE2D885CA}" srcOrd="2" destOrd="0" presId="urn:microsoft.com/office/officeart/2005/8/layout/chevron1"/>
    <dgm:cxn modelId="{F8DDEBFB-F7A8-470D-BB37-8DF71950AB04}" type="presParOf" srcId="{142462A6-3706-4D7A-83CD-625C03BC56FB}" destId="{C6FCB8CC-2FAD-4C1D-BAB9-15BFB4A94F71}" srcOrd="3" destOrd="0" presId="urn:microsoft.com/office/officeart/2005/8/layout/chevron1"/>
    <dgm:cxn modelId="{86FCD384-4AD8-4DEB-AB82-7B3F79AAF793}" type="presParOf" srcId="{142462A6-3706-4D7A-83CD-625C03BC56FB}" destId="{FF9C67B8-61C6-4557-8E1F-8DCF91F841CC}" srcOrd="4" destOrd="0" presId="urn:microsoft.com/office/officeart/2005/8/layout/chevron1"/>
    <dgm:cxn modelId="{4948C0A9-CB5C-41FA-95DF-312C2B1CF4F0}" type="presParOf" srcId="{142462A6-3706-4D7A-83CD-625C03BC56FB}" destId="{32A87F78-7CFD-4667-AE49-B6F949B39729}" srcOrd="5" destOrd="0" presId="urn:microsoft.com/office/officeart/2005/8/layout/chevron1"/>
    <dgm:cxn modelId="{7E52E1D8-F7F7-4180-A2E6-5405A73011D2}" type="presParOf" srcId="{142462A6-3706-4D7A-83CD-625C03BC56FB}" destId="{D542545F-99F1-44CB-81A4-B97DFC3E8609}"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88A41B-A57D-4FDD-86A0-50B6DCE5125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25EA7F-B501-4A01-961C-097C9741D17E}">
      <dgm:prSet/>
      <dgm:spPr/>
      <dgm:t>
        <a:bodyPr/>
        <a:lstStyle/>
        <a:p>
          <a:r>
            <a:rPr lang="fr-FR" b="1" dirty="0"/>
            <a:t>Processus</a:t>
          </a:r>
          <a:r>
            <a:rPr lang="fr-FR" dirty="0"/>
            <a:t> : </a:t>
          </a:r>
          <a:r>
            <a:rPr lang="fr-BE" dirty="0"/>
            <a:t> ensemble d'activités et de tâches qui, une fois effectuées, rempliront l'un des objectifs de l'entreprise.</a:t>
          </a:r>
          <a:endParaRPr lang="en-US" dirty="0"/>
        </a:p>
      </dgm:t>
    </dgm:pt>
    <dgm:pt modelId="{E26ED825-5B21-40F7-8B00-F0F9191ED71B}" type="parTrans" cxnId="{8DAA099F-9896-44E9-BF5A-C1553B697F8C}">
      <dgm:prSet/>
      <dgm:spPr/>
      <dgm:t>
        <a:bodyPr/>
        <a:lstStyle/>
        <a:p>
          <a:endParaRPr lang="en-US"/>
        </a:p>
      </dgm:t>
    </dgm:pt>
    <dgm:pt modelId="{148E4428-5228-4CBF-9238-F05AA0F1B95C}" type="sibTrans" cxnId="{8DAA099F-9896-44E9-BF5A-C1553B697F8C}">
      <dgm:prSet/>
      <dgm:spPr/>
      <dgm:t>
        <a:bodyPr/>
        <a:lstStyle/>
        <a:p>
          <a:endParaRPr lang="en-US"/>
        </a:p>
      </dgm:t>
    </dgm:pt>
    <dgm:pt modelId="{FB856DAE-D908-43BA-BAF4-6DE9B6C102D4}">
      <dgm:prSet/>
      <dgm:spPr/>
      <dgm:t>
        <a:bodyPr/>
        <a:lstStyle/>
        <a:p>
          <a:r>
            <a:rPr lang="fr-FR" b="1" dirty="0"/>
            <a:t>Information</a:t>
          </a:r>
          <a:r>
            <a:rPr lang="fr-FR" dirty="0"/>
            <a:t> :  données</a:t>
          </a:r>
          <a:endParaRPr lang="en-US" dirty="0"/>
        </a:p>
      </dgm:t>
    </dgm:pt>
    <dgm:pt modelId="{C45575A6-17BA-4AA8-ABF0-B4D0F04D2C19}" type="parTrans" cxnId="{40D75601-D24B-48DF-96F4-8C2FFFF41B80}">
      <dgm:prSet/>
      <dgm:spPr/>
      <dgm:t>
        <a:bodyPr/>
        <a:lstStyle/>
        <a:p>
          <a:endParaRPr lang="en-US"/>
        </a:p>
      </dgm:t>
    </dgm:pt>
    <dgm:pt modelId="{4FE08E79-7AC6-45C7-9321-8314A4062C02}" type="sibTrans" cxnId="{40D75601-D24B-48DF-96F4-8C2FFFF41B80}">
      <dgm:prSet/>
      <dgm:spPr/>
      <dgm:t>
        <a:bodyPr/>
        <a:lstStyle/>
        <a:p>
          <a:endParaRPr lang="en-US"/>
        </a:p>
      </dgm:t>
    </dgm:pt>
    <dgm:pt modelId="{C8BB4109-A8AF-4EC6-A58E-F5A577842C34}" type="pres">
      <dgm:prSet presAssocID="{AD88A41B-A57D-4FDD-86A0-50B6DCE51250}" presName="root" presStyleCnt="0">
        <dgm:presLayoutVars>
          <dgm:dir/>
          <dgm:resizeHandles val="exact"/>
        </dgm:presLayoutVars>
      </dgm:prSet>
      <dgm:spPr/>
    </dgm:pt>
    <dgm:pt modelId="{39FA38C3-FBDD-445A-AFFF-FFAEAB543229}" type="pres">
      <dgm:prSet presAssocID="{8325EA7F-B501-4A01-961C-097C9741D17E}" presName="compNode" presStyleCnt="0"/>
      <dgm:spPr/>
    </dgm:pt>
    <dgm:pt modelId="{216E1D0F-B663-4053-AABD-2EA3E457A886}" type="pres">
      <dgm:prSet presAssocID="{8325EA7F-B501-4A01-961C-097C9741D17E}" presName="bgRect" presStyleLbl="bgShp" presStyleIdx="0" presStyleCnt="2"/>
      <dgm:spPr/>
    </dgm:pt>
    <dgm:pt modelId="{FECF3E2E-1852-4FBB-AF4A-394BB8044DC2}" type="pres">
      <dgm:prSet presAssocID="{8325EA7F-B501-4A01-961C-097C9741D17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ux de travail"/>
        </a:ext>
      </dgm:extLst>
    </dgm:pt>
    <dgm:pt modelId="{3AF693EC-AEA6-4402-8E38-BD76942B3B9B}" type="pres">
      <dgm:prSet presAssocID="{8325EA7F-B501-4A01-961C-097C9741D17E}" presName="spaceRect" presStyleCnt="0"/>
      <dgm:spPr/>
    </dgm:pt>
    <dgm:pt modelId="{00E58836-9982-438B-B067-0C0EE47FB0DD}" type="pres">
      <dgm:prSet presAssocID="{8325EA7F-B501-4A01-961C-097C9741D17E}" presName="parTx" presStyleLbl="revTx" presStyleIdx="0" presStyleCnt="2">
        <dgm:presLayoutVars>
          <dgm:chMax val="0"/>
          <dgm:chPref val="0"/>
        </dgm:presLayoutVars>
      </dgm:prSet>
      <dgm:spPr/>
    </dgm:pt>
    <dgm:pt modelId="{532B2C81-02C0-4B17-877F-2247D4720CD9}" type="pres">
      <dgm:prSet presAssocID="{148E4428-5228-4CBF-9238-F05AA0F1B95C}" presName="sibTrans" presStyleCnt="0"/>
      <dgm:spPr/>
    </dgm:pt>
    <dgm:pt modelId="{3CE84B79-3571-42B9-AA1A-D5593603657A}" type="pres">
      <dgm:prSet presAssocID="{FB856DAE-D908-43BA-BAF4-6DE9B6C102D4}" presName="compNode" presStyleCnt="0"/>
      <dgm:spPr/>
    </dgm:pt>
    <dgm:pt modelId="{C6B42A9C-B1E6-4ABA-8028-A8AE663229E6}" type="pres">
      <dgm:prSet presAssocID="{FB856DAE-D908-43BA-BAF4-6DE9B6C102D4}" presName="bgRect" presStyleLbl="bgShp" presStyleIdx="1" presStyleCnt="2"/>
      <dgm:spPr/>
    </dgm:pt>
    <dgm:pt modelId="{A07E1E83-AF4E-4773-BFC7-CB2BC6F00044}" type="pres">
      <dgm:prSet presAssocID="{FB856DAE-D908-43BA-BAF4-6DE9B6C102D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1FFC4110-D023-45ED-960A-3D9E86EC2C4C}" type="pres">
      <dgm:prSet presAssocID="{FB856DAE-D908-43BA-BAF4-6DE9B6C102D4}" presName="spaceRect" presStyleCnt="0"/>
      <dgm:spPr/>
    </dgm:pt>
    <dgm:pt modelId="{0D036F0A-5B46-4E77-A189-CAA118DEAB5D}" type="pres">
      <dgm:prSet presAssocID="{FB856DAE-D908-43BA-BAF4-6DE9B6C102D4}" presName="parTx" presStyleLbl="revTx" presStyleIdx="1" presStyleCnt="2">
        <dgm:presLayoutVars>
          <dgm:chMax val="0"/>
          <dgm:chPref val="0"/>
        </dgm:presLayoutVars>
      </dgm:prSet>
      <dgm:spPr/>
    </dgm:pt>
  </dgm:ptLst>
  <dgm:cxnLst>
    <dgm:cxn modelId="{40D75601-D24B-48DF-96F4-8C2FFFF41B80}" srcId="{AD88A41B-A57D-4FDD-86A0-50B6DCE51250}" destId="{FB856DAE-D908-43BA-BAF4-6DE9B6C102D4}" srcOrd="1" destOrd="0" parTransId="{C45575A6-17BA-4AA8-ABF0-B4D0F04D2C19}" sibTransId="{4FE08E79-7AC6-45C7-9321-8314A4062C02}"/>
    <dgm:cxn modelId="{F06E640D-D042-49D0-8E40-A93A3EF60E6C}" type="presOf" srcId="{AD88A41B-A57D-4FDD-86A0-50B6DCE51250}" destId="{C8BB4109-A8AF-4EC6-A58E-F5A577842C34}" srcOrd="0" destOrd="0" presId="urn:microsoft.com/office/officeart/2018/2/layout/IconVerticalSolidList"/>
    <dgm:cxn modelId="{AE6A7C4C-BF7C-4CAC-A0DD-EA40D69C0287}" type="presOf" srcId="{8325EA7F-B501-4A01-961C-097C9741D17E}" destId="{00E58836-9982-438B-B067-0C0EE47FB0DD}" srcOrd="0" destOrd="0" presId="urn:microsoft.com/office/officeart/2018/2/layout/IconVerticalSolidList"/>
    <dgm:cxn modelId="{8DAA099F-9896-44E9-BF5A-C1553B697F8C}" srcId="{AD88A41B-A57D-4FDD-86A0-50B6DCE51250}" destId="{8325EA7F-B501-4A01-961C-097C9741D17E}" srcOrd="0" destOrd="0" parTransId="{E26ED825-5B21-40F7-8B00-F0F9191ED71B}" sibTransId="{148E4428-5228-4CBF-9238-F05AA0F1B95C}"/>
    <dgm:cxn modelId="{FDE188ED-22CD-4E2C-A390-F4EC9EB30321}" type="presOf" srcId="{FB856DAE-D908-43BA-BAF4-6DE9B6C102D4}" destId="{0D036F0A-5B46-4E77-A189-CAA118DEAB5D}" srcOrd="0" destOrd="0" presId="urn:microsoft.com/office/officeart/2018/2/layout/IconVerticalSolidList"/>
    <dgm:cxn modelId="{B5ACE686-4D21-441D-897B-A37EEBBA441B}" type="presParOf" srcId="{C8BB4109-A8AF-4EC6-A58E-F5A577842C34}" destId="{39FA38C3-FBDD-445A-AFFF-FFAEAB543229}" srcOrd="0" destOrd="0" presId="urn:microsoft.com/office/officeart/2018/2/layout/IconVerticalSolidList"/>
    <dgm:cxn modelId="{C708284B-39D9-4CF6-93E5-EDACC19C9579}" type="presParOf" srcId="{39FA38C3-FBDD-445A-AFFF-FFAEAB543229}" destId="{216E1D0F-B663-4053-AABD-2EA3E457A886}" srcOrd="0" destOrd="0" presId="urn:microsoft.com/office/officeart/2018/2/layout/IconVerticalSolidList"/>
    <dgm:cxn modelId="{ED8902A3-D2D2-4CD7-92B2-913ABE890275}" type="presParOf" srcId="{39FA38C3-FBDD-445A-AFFF-FFAEAB543229}" destId="{FECF3E2E-1852-4FBB-AF4A-394BB8044DC2}" srcOrd="1" destOrd="0" presId="urn:microsoft.com/office/officeart/2018/2/layout/IconVerticalSolidList"/>
    <dgm:cxn modelId="{F8F25354-43CF-42C6-806C-182728309AD4}" type="presParOf" srcId="{39FA38C3-FBDD-445A-AFFF-FFAEAB543229}" destId="{3AF693EC-AEA6-4402-8E38-BD76942B3B9B}" srcOrd="2" destOrd="0" presId="urn:microsoft.com/office/officeart/2018/2/layout/IconVerticalSolidList"/>
    <dgm:cxn modelId="{64FDD131-3038-426C-B3BA-B82EBE88FCA8}" type="presParOf" srcId="{39FA38C3-FBDD-445A-AFFF-FFAEAB543229}" destId="{00E58836-9982-438B-B067-0C0EE47FB0DD}" srcOrd="3" destOrd="0" presId="urn:microsoft.com/office/officeart/2018/2/layout/IconVerticalSolidList"/>
    <dgm:cxn modelId="{3BC28875-E15C-4A31-BC57-29EA186D804C}" type="presParOf" srcId="{C8BB4109-A8AF-4EC6-A58E-F5A577842C34}" destId="{532B2C81-02C0-4B17-877F-2247D4720CD9}" srcOrd="1" destOrd="0" presId="urn:microsoft.com/office/officeart/2018/2/layout/IconVerticalSolidList"/>
    <dgm:cxn modelId="{B4E356CF-D284-4230-968C-ACCCB18A176F}" type="presParOf" srcId="{C8BB4109-A8AF-4EC6-A58E-F5A577842C34}" destId="{3CE84B79-3571-42B9-AA1A-D5593603657A}" srcOrd="2" destOrd="0" presId="urn:microsoft.com/office/officeart/2018/2/layout/IconVerticalSolidList"/>
    <dgm:cxn modelId="{9D65AAA1-7347-4530-922F-2ADEA6CCE20C}" type="presParOf" srcId="{3CE84B79-3571-42B9-AA1A-D5593603657A}" destId="{C6B42A9C-B1E6-4ABA-8028-A8AE663229E6}" srcOrd="0" destOrd="0" presId="urn:microsoft.com/office/officeart/2018/2/layout/IconVerticalSolidList"/>
    <dgm:cxn modelId="{A7DA7C3B-5D96-4205-8333-6E302C2B4538}" type="presParOf" srcId="{3CE84B79-3571-42B9-AA1A-D5593603657A}" destId="{A07E1E83-AF4E-4773-BFC7-CB2BC6F00044}" srcOrd="1" destOrd="0" presId="urn:microsoft.com/office/officeart/2018/2/layout/IconVerticalSolidList"/>
    <dgm:cxn modelId="{B5DEC59A-47F8-4575-9BE1-1236B8666524}" type="presParOf" srcId="{3CE84B79-3571-42B9-AA1A-D5593603657A}" destId="{1FFC4110-D023-45ED-960A-3D9E86EC2C4C}" srcOrd="2" destOrd="0" presId="urn:microsoft.com/office/officeart/2018/2/layout/IconVerticalSolidList"/>
    <dgm:cxn modelId="{68C1889E-F1F1-4C8E-ADD5-949D3862054A}" type="presParOf" srcId="{3CE84B79-3571-42B9-AA1A-D5593603657A}" destId="{0D036F0A-5B46-4E77-A189-CAA118DEAB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B023C1-356C-472D-B270-4DE095A5F274}"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1D68FAFC-12E6-42E4-9291-E737565E1146}">
      <dgm:prSet/>
      <dgm:spPr/>
      <dgm:t>
        <a:bodyPr/>
        <a:lstStyle/>
        <a:p>
          <a:r>
            <a:rPr lang="fr-FR"/>
            <a:t>Terminal utilisateur : ordinateur fixe, portable, tablette, Smartphone</a:t>
          </a:r>
          <a:endParaRPr lang="en-US"/>
        </a:p>
      </dgm:t>
    </dgm:pt>
    <dgm:pt modelId="{78ADB79A-D0CA-4A55-B658-5445B9C1DB4A}" type="parTrans" cxnId="{004E1343-818E-4787-867F-29C8E777E9A1}">
      <dgm:prSet/>
      <dgm:spPr/>
      <dgm:t>
        <a:bodyPr/>
        <a:lstStyle/>
        <a:p>
          <a:endParaRPr lang="en-US"/>
        </a:p>
      </dgm:t>
    </dgm:pt>
    <dgm:pt modelId="{E840453B-D30D-48F3-8A68-EA4579B1815C}" type="sibTrans" cxnId="{004E1343-818E-4787-867F-29C8E777E9A1}">
      <dgm:prSet/>
      <dgm:spPr/>
      <dgm:t>
        <a:bodyPr/>
        <a:lstStyle/>
        <a:p>
          <a:endParaRPr lang="en-US"/>
        </a:p>
      </dgm:t>
    </dgm:pt>
    <dgm:pt modelId="{7223CDB1-EF94-4CBB-A5C8-A6F0F8C53B87}">
      <dgm:prSet/>
      <dgm:spPr/>
      <dgm:t>
        <a:bodyPr/>
        <a:lstStyle/>
        <a:p>
          <a:r>
            <a:rPr lang="fr-FR"/>
            <a:t>Périphérique : imprimante, scanner, clavier, souris, caméra, micro, IoT</a:t>
          </a:r>
          <a:endParaRPr lang="en-US"/>
        </a:p>
      </dgm:t>
    </dgm:pt>
    <dgm:pt modelId="{FF4164B4-4C02-48F2-8D34-5EF38AD84725}" type="parTrans" cxnId="{3755C8AF-576F-4A4E-B069-FF93F48E123D}">
      <dgm:prSet/>
      <dgm:spPr/>
      <dgm:t>
        <a:bodyPr/>
        <a:lstStyle/>
        <a:p>
          <a:endParaRPr lang="en-US"/>
        </a:p>
      </dgm:t>
    </dgm:pt>
    <dgm:pt modelId="{1B6EC8BD-542B-4EFF-9D31-EF40716C4877}" type="sibTrans" cxnId="{3755C8AF-576F-4A4E-B069-FF93F48E123D}">
      <dgm:prSet/>
      <dgm:spPr/>
      <dgm:t>
        <a:bodyPr/>
        <a:lstStyle/>
        <a:p>
          <a:endParaRPr lang="en-US"/>
        </a:p>
      </dgm:t>
    </dgm:pt>
    <dgm:pt modelId="{A8DD43F5-E0EA-440D-A586-FBBE62A7F1D6}">
      <dgm:prSet/>
      <dgm:spPr/>
      <dgm:t>
        <a:bodyPr/>
        <a:lstStyle/>
        <a:p>
          <a:r>
            <a:rPr lang="fr-FR"/>
            <a:t>Téléphone : fixe ou mobile, analogique ou IP</a:t>
          </a:r>
          <a:endParaRPr lang="en-US"/>
        </a:p>
      </dgm:t>
    </dgm:pt>
    <dgm:pt modelId="{F0AF2F8A-2F96-44CC-8FF3-56D9C4FEDBC2}" type="parTrans" cxnId="{6E07405A-AEFA-4D7B-A3F0-4444AEFEB88C}">
      <dgm:prSet/>
      <dgm:spPr/>
      <dgm:t>
        <a:bodyPr/>
        <a:lstStyle/>
        <a:p>
          <a:endParaRPr lang="en-US"/>
        </a:p>
      </dgm:t>
    </dgm:pt>
    <dgm:pt modelId="{090A4CAD-5DD1-447A-943E-DCD2FC56B9C2}" type="sibTrans" cxnId="{6E07405A-AEFA-4D7B-A3F0-4444AEFEB88C}">
      <dgm:prSet/>
      <dgm:spPr/>
      <dgm:t>
        <a:bodyPr/>
        <a:lstStyle/>
        <a:p>
          <a:endParaRPr lang="en-US"/>
        </a:p>
      </dgm:t>
    </dgm:pt>
    <dgm:pt modelId="{A9F8240E-AD96-4DBD-BBDC-4C647281EB57}">
      <dgm:prSet/>
      <dgm:spPr/>
      <dgm:t>
        <a:bodyPr/>
        <a:lstStyle/>
        <a:p>
          <a:r>
            <a:rPr lang="fr-FR"/>
            <a:t>Equipement de stockage : Clé USB, DD, CD, carte mémoire</a:t>
          </a:r>
          <a:endParaRPr lang="en-US"/>
        </a:p>
      </dgm:t>
    </dgm:pt>
    <dgm:pt modelId="{F6A0D80A-E829-4271-8FA0-E1F5C411A601}" type="parTrans" cxnId="{B7072761-BA1E-405D-AFEE-00CC230E7008}">
      <dgm:prSet/>
      <dgm:spPr/>
      <dgm:t>
        <a:bodyPr/>
        <a:lstStyle/>
        <a:p>
          <a:endParaRPr lang="en-US"/>
        </a:p>
      </dgm:t>
    </dgm:pt>
    <dgm:pt modelId="{589D94E0-41FE-4929-9710-90ED56D63575}" type="sibTrans" cxnId="{B7072761-BA1E-405D-AFEE-00CC230E7008}">
      <dgm:prSet/>
      <dgm:spPr/>
      <dgm:t>
        <a:bodyPr/>
        <a:lstStyle/>
        <a:p>
          <a:endParaRPr lang="en-US"/>
        </a:p>
      </dgm:t>
    </dgm:pt>
    <dgm:pt modelId="{9A9C482A-C243-4C0E-B07C-2C56DECCC117}">
      <dgm:prSet/>
      <dgm:spPr/>
      <dgm:t>
        <a:bodyPr/>
        <a:lstStyle/>
        <a:p>
          <a:r>
            <a:rPr lang="fr-FR"/>
            <a:t>Serveur : mainframe, serveur lame, serveur rack</a:t>
          </a:r>
          <a:endParaRPr lang="en-US"/>
        </a:p>
      </dgm:t>
    </dgm:pt>
    <dgm:pt modelId="{09BC3565-BD97-4C7A-B23D-8F588EC68C1F}" type="parTrans" cxnId="{7ED3E836-01C9-4701-9187-E4D4E41934B4}">
      <dgm:prSet/>
      <dgm:spPr/>
      <dgm:t>
        <a:bodyPr/>
        <a:lstStyle/>
        <a:p>
          <a:endParaRPr lang="en-US"/>
        </a:p>
      </dgm:t>
    </dgm:pt>
    <dgm:pt modelId="{A157363C-BA3B-43E2-BCE3-8970B2676E7E}" type="sibTrans" cxnId="{7ED3E836-01C9-4701-9187-E4D4E41934B4}">
      <dgm:prSet/>
      <dgm:spPr/>
      <dgm:t>
        <a:bodyPr/>
        <a:lstStyle/>
        <a:p>
          <a:endParaRPr lang="en-US"/>
        </a:p>
      </dgm:t>
    </dgm:pt>
    <dgm:pt modelId="{7C64F568-9F75-4892-85B1-6AA3A5B8F2D1}">
      <dgm:prSet/>
      <dgm:spPr/>
      <dgm:t>
        <a:bodyPr/>
        <a:lstStyle/>
        <a:p>
          <a:r>
            <a:rPr lang="fr-FR"/>
            <a:t>Equipement réseau : Commutateur, routeur, passerelle, borne WiFi</a:t>
          </a:r>
          <a:endParaRPr lang="en-US"/>
        </a:p>
      </dgm:t>
    </dgm:pt>
    <dgm:pt modelId="{9779F526-D9F2-421E-BD92-EAE2C4852B10}" type="parTrans" cxnId="{42E618B1-850A-4EF6-A18B-4FF2B17276B1}">
      <dgm:prSet/>
      <dgm:spPr/>
      <dgm:t>
        <a:bodyPr/>
        <a:lstStyle/>
        <a:p>
          <a:endParaRPr lang="en-US"/>
        </a:p>
      </dgm:t>
    </dgm:pt>
    <dgm:pt modelId="{901A570E-F968-4FAD-BEF8-0BBB36C26A4B}" type="sibTrans" cxnId="{42E618B1-850A-4EF6-A18B-4FF2B17276B1}">
      <dgm:prSet/>
      <dgm:spPr/>
      <dgm:t>
        <a:bodyPr/>
        <a:lstStyle/>
        <a:p>
          <a:endParaRPr lang="en-US"/>
        </a:p>
      </dgm:t>
    </dgm:pt>
    <dgm:pt modelId="{5D8C920E-86EB-4185-8C48-88147D95A9FC}">
      <dgm:prSet/>
      <dgm:spPr/>
      <dgm:t>
        <a:bodyPr/>
        <a:lstStyle/>
        <a:p>
          <a:r>
            <a:rPr lang="fr-FR"/>
            <a:t>Equipement de sécurité : Pare-feu, IDS/IPS, VPN</a:t>
          </a:r>
          <a:endParaRPr lang="en-US"/>
        </a:p>
      </dgm:t>
    </dgm:pt>
    <dgm:pt modelId="{6AE6910A-E981-474B-A3AF-CF36FD97AEA4}" type="parTrans" cxnId="{D4841380-75D4-43A9-8ACE-F4B75DB62F1D}">
      <dgm:prSet/>
      <dgm:spPr/>
      <dgm:t>
        <a:bodyPr/>
        <a:lstStyle/>
        <a:p>
          <a:endParaRPr lang="en-US"/>
        </a:p>
      </dgm:t>
    </dgm:pt>
    <dgm:pt modelId="{0B22D26E-F022-4391-B711-89934E5272C0}" type="sibTrans" cxnId="{D4841380-75D4-43A9-8ACE-F4B75DB62F1D}">
      <dgm:prSet/>
      <dgm:spPr/>
      <dgm:t>
        <a:bodyPr/>
        <a:lstStyle/>
        <a:p>
          <a:endParaRPr lang="en-US"/>
        </a:p>
      </dgm:t>
    </dgm:pt>
    <dgm:pt modelId="{1705618F-33B1-42E5-9AFE-DBCC5794080A}">
      <dgm:prSet/>
      <dgm:spPr/>
      <dgm:t>
        <a:bodyPr/>
        <a:lstStyle/>
        <a:p>
          <a:r>
            <a:rPr lang="fr-FR"/>
            <a:t>Equipement industriel : Automate programmable, capteur, Scada</a:t>
          </a:r>
          <a:endParaRPr lang="en-US"/>
        </a:p>
      </dgm:t>
    </dgm:pt>
    <dgm:pt modelId="{4F4042FF-4576-4A40-A22B-44A49AF6B245}" type="parTrans" cxnId="{3BF83CA7-888C-412B-9DB4-864CF06CE7C7}">
      <dgm:prSet/>
      <dgm:spPr/>
      <dgm:t>
        <a:bodyPr/>
        <a:lstStyle/>
        <a:p>
          <a:endParaRPr lang="en-US"/>
        </a:p>
      </dgm:t>
    </dgm:pt>
    <dgm:pt modelId="{90DC0D8C-7426-45DC-936F-0710E14C65DF}" type="sibTrans" cxnId="{3BF83CA7-888C-412B-9DB4-864CF06CE7C7}">
      <dgm:prSet/>
      <dgm:spPr/>
      <dgm:t>
        <a:bodyPr/>
        <a:lstStyle/>
        <a:p>
          <a:endParaRPr lang="en-US"/>
        </a:p>
      </dgm:t>
    </dgm:pt>
    <dgm:pt modelId="{41743B15-FF12-4F7C-8227-EC6B69882F21}" type="pres">
      <dgm:prSet presAssocID="{C9B023C1-356C-472D-B270-4DE095A5F274}" presName="vert0" presStyleCnt="0">
        <dgm:presLayoutVars>
          <dgm:dir/>
          <dgm:animOne val="branch"/>
          <dgm:animLvl val="lvl"/>
        </dgm:presLayoutVars>
      </dgm:prSet>
      <dgm:spPr/>
    </dgm:pt>
    <dgm:pt modelId="{B0F74F97-FB5A-493E-A037-F3BA2D87BB6F}" type="pres">
      <dgm:prSet presAssocID="{1D68FAFC-12E6-42E4-9291-E737565E1146}" presName="thickLine" presStyleLbl="alignNode1" presStyleIdx="0" presStyleCnt="8"/>
      <dgm:spPr/>
    </dgm:pt>
    <dgm:pt modelId="{8825A2A5-0CFD-4A7D-B6FC-98509E2587C0}" type="pres">
      <dgm:prSet presAssocID="{1D68FAFC-12E6-42E4-9291-E737565E1146}" presName="horz1" presStyleCnt="0"/>
      <dgm:spPr/>
    </dgm:pt>
    <dgm:pt modelId="{4731CC1B-5DE8-41FA-90C5-11BD323B6575}" type="pres">
      <dgm:prSet presAssocID="{1D68FAFC-12E6-42E4-9291-E737565E1146}" presName="tx1" presStyleLbl="revTx" presStyleIdx="0" presStyleCnt="8"/>
      <dgm:spPr/>
    </dgm:pt>
    <dgm:pt modelId="{DC846DC6-C6D8-44CE-90C5-FA83C25F05E3}" type="pres">
      <dgm:prSet presAssocID="{1D68FAFC-12E6-42E4-9291-E737565E1146}" presName="vert1" presStyleCnt="0"/>
      <dgm:spPr/>
    </dgm:pt>
    <dgm:pt modelId="{DF2B26D2-3791-45F0-A4BF-476363356768}" type="pres">
      <dgm:prSet presAssocID="{7223CDB1-EF94-4CBB-A5C8-A6F0F8C53B87}" presName="thickLine" presStyleLbl="alignNode1" presStyleIdx="1" presStyleCnt="8"/>
      <dgm:spPr/>
    </dgm:pt>
    <dgm:pt modelId="{BD64216A-CC53-461F-A6A2-E48712A29FD1}" type="pres">
      <dgm:prSet presAssocID="{7223CDB1-EF94-4CBB-A5C8-A6F0F8C53B87}" presName="horz1" presStyleCnt="0"/>
      <dgm:spPr/>
    </dgm:pt>
    <dgm:pt modelId="{17AE7F3B-0342-4315-AE0D-89768E34572A}" type="pres">
      <dgm:prSet presAssocID="{7223CDB1-EF94-4CBB-A5C8-A6F0F8C53B87}" presName="tx1" presStyleLbl="revTx" presStyleIdx="1" presStyleCnt="8"/>
      <dgm:spPr/>
    </dgm:pt>
    <dgm:pt modelId="{F05C89F9-1D02-4B19-A9AF-E05FCD5CFADB}" type="pres">
      <dgm:prSet presAssocID="{7223CDB1-EF94-4CBB-A5C8-A6F0F8C53B87}" presName="vert1" presStyleCnt="0"/>
      <dgm:spPr/>
    </dgm:pt>
    <dgm:pt modelId="{62F3EA09-0749-4F74-8FB1-137F76256E6E}" type="pres">
      <dgm:prSet presAssocID="{A8DD43F5-E0EA-440D-A586-FBBE62A7F1D6}" presName="thickLine" presStyleLbl="alignNode1" presStyleIdx="2" presStyleCnt="8"/>
      <dgm:spPr/>
    </dgm:pt>
    <dgm:pt modelId="{446B8F8A-70C5-409B-A6A9-778F2A0B85A5}" type="pres">
      <dgm:prSet presAssocID="{A8DD43F5-E0EA-440D-A586-FBBE62A7F1D6}" presName="horz1" presStyleCnt="0"/>
      <dgm:spPr/>
    </dgm:pt>
    <dgm:pt modelId="{7948B023-E741-40CA-936C-AF5B0CE80263}" type="pres">
      <dgm:prSet presAssocID="{A8DD43F5-E0EA-440D-A586-FBBE62A7F1D6}" presName="tx1" presStyleLbl="revTx" presStyleIdx="2" presStyleCnt="8"/>
      <dgm:spPr/>
    </dgm:pt>
    <dgm:pt modelId="{688A5D66-124D-4436-B959-75DB3CC0C6BB}" type="pres">
      <dgm:prSet presAssocID="{A8DD43F5-E0EA-440D-A586-FBBE62A7F1D6}" presName="vert1" presStyleCnt="0"/>
      <dgm:spPr/>
    </dgm:pt>
    <dgm:pt modelId="{3B13C4F7-22F1-4381-B2FD-0922F2CD325D}" type="pres">
      <dgm:prSet presAssocID="{A9F8240E-AD96-4DBD-BBDC-4C647281EB57}" presName="thickLine" presStyleLbl="alignNode1" presStyleIdx="3" presStyleCnt="8"/>
      <dgm:spPr/>
    </dgm:pt>
    <dgm:pt modelId="{C17A2158-5761-4FC8-B764-1FE3D8754011}" type="pres">
      <dgm:prSet presAssocID="{A9F8240E-AD96-4DBD-BBDC-4C647281EB57}" presName="horz1" presStyleCnt="0"/>
      <dgm:spPr/>
    </dgm:pt>
    <dgm:pt modelId="{305F9F70-B427-47A4-AE94-1BA44AD13BF3}" type="pres">
      <dgm:prSet presAssocID="{A9F8240E-AD96-4DBD-BBDC-4C647281EB57}" presName="tx1" presStyleLbl="revTx" presStyleIdx="3" presStyleCnt="8"/>
      <dgm:spPr/>
    </dgm:pt>
    <dgm:pt modelId="{A4CD09E9-8DAE-49C3-BFE4-25BDE6A1D636}" type="pres">
      <dgm:prSet presAssocID="{A9F8240E-AD96-4DBD-BBDC-4C647281EB57}" presName="vert1" presStyleCnt="0"/>
      <dgm:spPr/>
    </dgm:pt>
    <dgm:pt modelId="{2EFBA78F-D6A4-4BB2-A936-427D0EB39499}" type="pres">
      <dgm:prSet presAssocID="{9A9C482A-C243-4C0E-B07C-2C56DECCC117}" presName="thickLine" presStyleLbl="alignNode1" presStyleIdx="4" presStyleCnt="8"/>
      <dgm:spPr/>
    </dgm:pt>
    <dgm:pt modelId="{9DEC024A-B877-4AA1-8EB8-A2F469DC8160}" type="pres">
      <dgm:prSet presAssocID="{9A9C482A-C243-4C0E-B07C-2C56DECCC117}" presName="horz1" presStyleCnt="0"/>
      <dgm:spPr/>
    </dgm:pt>
    <dgm:pt modelId="{DA8F87F7-8FA5-4AC0-8BA6-A518CF1DCFB4}" type="pres">
      <dgm:prSet presAssocID="{9A9C482A-C243-4C0E-B07C-2C56DECCC117}" presName="tx1" presStyleLbl="revTx" presStyleIdx="4" presStyleCnt="8"/>
      <dgm:spPr/>
    </dgm:pt>
    <dgm:pt modelId="{BC5E1177-9BFC-4818-A8F4-352C1ADE9E36}" type="pres">
      <dgm:prSet presAssocID="{9A9C482A-C243-4C0E-B07C-2C56DECCC117}" presName="vert1" presStyleCnt="0"/>
      <dgm:spPr/>
    </dgm:pt>
    <dgm:pt modelId="{899CD80A-EFD4-4030-9044-B2F2660E1A8F}" type="pres">
      <dgm:prSet presAssocID="{7C64F568-9F75-4892-85B1-6AA3A5B8F2D1}" presName="thickLine" presStyleLbl="alignNode1" presStyleIdx="5" presStyleCnt="8"/>
      <dgm:spPr/>
    </dgm:pt>
    <dgm:pt modelId="{4DBC1569-A031-4A5C-A495-9C3B4E416188}" type="pres">
      <dgm:prSet presAssocID="{7C64F568-9F75-4892-85B1-6AA3A5B8F2D1}" presName="horz1" presStyleCnt="0"/>
      <dgm:spPr/>
    </dgm:pt>
    <dgm:pt modelId="{6E834D57-8D15-449E-9F23-88756926C3CC}" type="pres">
      <dgm:prSet presAssocID="{7C64F568-9F75-4892-85B1-6AA3A5B8F2D1}" presName="tx1" presStyleLbl="revTx" presStyleIdx="5" presStyleCnt="8"/>
      <dgm:spPr/>
    </dgm:pt>
    <dgm:pt modelId="{3E1E3E2F-6193-4B4C-B504-AE59DFF03493}" type="pres">
      <dgm:prSet presAssocID="{7C64F568-9F75-4892-85B1-6AA3A5B8F2D1}" presName="vert1" presStyleCnt="0"/>
      <dgm:spPr/>
    </dgm:pt>
    <dgm:pt modelId="{61787FF5-8A47-4A2C-96A1-83C83E87FD70}" type="pres">
      <dgm:prSet presAssocID="{5D8C920E-86EB-4185-8C48-88147D95A9FC}" presName="thickLine" presStyleLbl="alignNode1" presStyleIdx="6" presStyleCnt="8"/>
      <dgm:spPr/>
    </dgm:pt>
    <dgm:pt modelId="{032139CC-80CE-47B5-BD03-47115CD844E4}" type="pres">
      <dgm:prSet presAssocID="{5D8C920E-86EB-4185-8C48-88147D95A9FC}" presName="horz1" presStyleCnt="0"/>
      <dgm:spPr/>
    </dgm:pt>
    <dgm:pt modelId="{FA76DD1C-2BB4-430E-8E13-E3F0C0E672E4}" type="pres">
      <dgm:prSet presAssocID="{5D8C920E-86EB-4185-8C48-88147D95A9FC}" presName="tx1" presStyleLbl="revTx" presStyleIdx="6" presStyleCnt="8"/>
      <dgm:spPr/>
    </dgm:pt>
    <dgm:pt modelId="{CC62D265-25D7-4DC0-AA69-D258DD63B7B9}" type="pres">
      <dgm:prSet presAssocID="{5D8C920E-86EB-4185-8C48-88147D95A9FC}" presName="vert1" presStyleCnt="0"/>
      <dgm:spPr/>
    </dgm:pt>
    <dgm:pt modelId="{96294B0A-ACAD-4766-9EE1-F2CA2D791941}" type="pres">
      <dgm:prSet presAssocID="{1705618F-33B1-42E5-9AFE-DBCC5794080A}" presName="thickLine" presStyleLbl="alignNode1" presStyleIdx="7" presStyleCnt="8"/>
      <dgm:spPr/>
    </dgm:pt>
    <dgm:pt modelId="{DA54EA24-6932-4871-B13D-4426931FD0F6}" type="pres">
      <dgm:prSet presAssocID="{1705618F-33B1-42E5-9AFE-DBCC5794080A}" presName="horz1" presStyleCnt="0"/>
      <dgm:spPr/>
    </dgm:pt>
    <dgm:pt modelId="{784AF760-02E3-4121-B1EB-64971151BB01}" type="pres">
      <dgm:prSet presAssocID="{1705618F-33B1-42E5-9AFE-DBCC5794080A}" presName="tx1" presStyleLbl="revTx" presStyleIdx="7" presStyleCnt="8"/>
      <dgm:spPr/>
    </dgm:pt>
    <dgm:pt modelId="{D414322B-0157-4048-9E66-A626461E34AE}" type="pres">
      <dgm:prSet presAssocID="{1705618F-33B1-42E5-9AFE-DBCC5794080A}" presName="vert1" presStyleCnt="0"/>
      <dgm:spPr/>
    </dgm:pt>
  </dgm:ptLst>
  <dgm:cxnLst>
    <dgm:cxn modelId="{15E97405-1235-4C91-9FA2-5D2D3BC144C1}" type="presOf" srcId="{1705618F-33B1-42E5-9AFE-DBCC5794080A}" destId="{784AF760-02E3-4121-B1EB-64971151BB01}" srcOrd="0" destOrd="0" presId="urn:microsoft.com/office/officeart/2008/layout/LinedList"/>
    <dgm:cxn modelId="{CD888905-BA25-4937-B583-339CD7375EAE}" type="presOf" srcId="{C9B023C1-356C-472D-B270-4DE095A5F274}" destId="{41743B15-FF12-4F7C-8227-EC6B69882F21}" srcOrd="0" destOrd="0" presId="urn:microsoft.com/office/officeart/2008/layout/LinedList"/>
    <dgm:cxn modelId="{7ED3E836-01C9-4701-9187-E4D4E41934B4}" srcId="{C9B023C1-356C-472D-B270-4DE095A5F274}" destId="{9A9C482A-C243-4C0E-B07C-2C56DECCC117}" srcOrd="4" destOrd="0" parTransId="{09BC3565-BD97-4C7A-B23D-8F588EC68C1F}" sibTransId="{A157363C-BA3B-43E2-BCE3-8970B2676E7E}"/>
    <dgm:cxn modelId="{F771E13E-6E7A-4EC8-AD57-646E89494C5E}" type="presOf" srcId="{A9F8240E-AD96-4DBD-BBDC-4C647281EB57}" destId="{305F9F70-B427-47A4-AE94-1BA44AD13BF3}" srcOrd="0" destOrd="0" presId="urn:microsoft.com/office/officeart/2008/layout/LinedList"/>
    <dgm:cxn modelId="{8377615C-9CBE-41CA-B43D-10415198402D}" type="presOf" srcId="{1D68FAFC-12E6-42E4-9291-E737565E1146}" destId="{4731CC1B-5DE8-41FA-90C5-11BD323B6575}" srcOrd="0" destOrd="0" presId="urn:microsoft.com/office/officeart/2008/layout/LinedList"/>
    <dgm:cxn modelId="{B7072761-BA1E-405D-AFEE-00CC230E7008}" srcId="{C9B023C1-356C-472D-B270-4DE095A5F274}" destId="{A9F8240E-AD96-4DBD-BBDC-4C647281EB57}" srcOrd="3" destOrd="0" parTransId="{F6A0D80A-E829-4271-8FA0-E1F5C411A601}" sibTransId="{589D94E0-41FE-4929-9710-90ED56D63575}"/>
    <dgm:cxn modelId="{004E1343-818E-4787-867F-29C8E777E9A1}" srcId="{C9B023C1-356C-472D-B270-4DE095A5F274}" destId="{1D68FAFC-12E6-42E4-9291-E737565E1146}" srcOrd="0" destOrd="0" parTransId="{78ADB79A-D0CA-4A55-B658-5445B9C1DB4A}" sibTransId="{E840453B-D30D-48F3-8A68-EA4579B1815C}"/>
    <dgm:cxn modelId="{17D2A566-4C38-49A0-BA78-9EE8B9CBB344}" type="presOf" srcId="{7C64F568-9F75-4892-85B1-6AA3A5B8F2D1}" destId="{6E834D57-8D15-449E-9F23-88756926C3CC}" srcOrd="0" destOrd="0" presId="urn:microsoft.com/office/officeart/2008/layout/LinedList"/>
    <dgm:cxn modelId="{D6C35053-46D6-4E27-AA1A-171DA1E7E22B}" type="presOf" srcId="{9A9C482A-C243-4C0E-B07C-2C56DECCC117}" destId="{DA8F87F7-8FA5-4AC0-8BA6-A518CF1DCFB4}" srcOrd="0" destOrd="0" presId="urn:microsoft.com/office/officeart/2008/layout/LinedList"/>
    <dgm:cxn modelId="{83694976-960A-417E-ADE3-EE272D17FC1C}" type="presOf" srcId="{5D8C920E-86EB-4185-8C48-88147D95A9FC}" destId="{FA76DD1C-2BB4-430E-8E13-E3F0C0E672E4}" srcOrd="0" destOrd="0" presId="urn:microsoft.com/office/officeart/2008/layout/LinedList"/>
    <dgm:cxn modelId="{6E07405A-AEFA-4D7B-A3F0-4444AEFEB88C}" srcId="{C9B023C1-356C-472D-B270-4DE095A5F274}" destId="{A8DD43F5-E0EA-440D-A586-FBBE62A7F1D6}" srcOrd="2" destOrd="0" parTransId="{F0AF2F8A-2F96-44CC-8FF3-56D9C4FEDBC2}" sibTransId="{090A4CAD-5DD1-447A-943E-DCD2FC56B9C2}"/>
    <dgm:cxn modelId="{D4841380-75D4-43A9-8ACE-F4B75DB62F1D}" srcId="{C9B023C1-356C-472D-B270-4DE095A5F274}" destId="{5D8C920E-86EB-4185-8C48-88147D95A9FC}" srcOrd="6" destOrd="0" parTransId="{6AE6910A-E981-474B-A3AF-CF36FD97AEA4}" sibTransId="{0B22D26E-F022-4391-B711-89934E5272C0}"/>
    <dgm:cxn modelId="{61198E83-F9EA-4F96-A11E-6B1A2CAD10DF}" type="presOf" srcId="{7223CDB1-EF94-4CBB-A5C8-A6F0F8C53B87}" destId="{17AE7F3B-0342-4315-AE0D-89768E34572A}" srcOrd="0" destOrd="0" presId="urn:microsoft.com/office/officeart/2008/layout/LinedList"/>
    <dgm:cxn modelId="{3BF83CA7-888C-412B-9DB4-864CF06CE7C7}" srcId="{C9B023C1-356C-472D-B270-4DE095A5F274}" destId="{1705618F-33B1-42E5-9AFE-DBCC5794080A}" srcOrd="7" destOrd="0" parTransId="{4F4042FF-4576-4A40-A22B-44A49AF6B245}" sibTransId="{90DC0D8C-7426-45DC-936F-0710E14C65DF}"/>
    <dgm:cxn modelId="{3755C8AF-576F-4A4E-B069-FF93F48E123D}" srcId="{C9B023C1-356C-472D-B270-4DE095A5F274}" destId="{7223CDB1-EF94-4CBB-A5C8-A6F0F8C53B87}" srcOrd="1" destOrd="0" parTransId="{FF4164B4-4C02-48F2-8D34-5EF38AD84725}" sibTransId="{1B6EC8BD-542B-4EFF-9D31-EF40716C4877}"/>
    <dgm:cxn modelId="{42E618B1-850A-4EF6-A18B-4FF2B17276B1}" srcId="{C9B023C1-356C-472D-B270-4DE095A5F274}" destId="{7C64F568-9F75-4892-85B1-6AA3A5B8F2D1}" srcOrd="5" destOrd="0" parTransId="{9779F526-D9F2-421E-BD92-EAE2C4852B10}" sibTransId="{901A570E-F968-4FAD-BEF8-0BBB36C26A4B}"/>
    <dgm:cxn modelId="{7D93E3CD-D1F0-443D-AC79-10E1709FD3B1}" type="presOf" srcId="{A8DD43F5-E0EA-440D-A586-FBBE62A7F1D6}" destId="{7948B023-E741-40CA-936C-AF5B0CE80263}" srcOrd="0" destOrd="0" presId="urn:microsoft.com/office/officeart/2008/layout/LinedList"/>
    <dgm:cxn modelId="{E0092AD2-B949-431D-BB53-C9380173A1E9}" type="presParOf" srcId="{41743B15-FF12-4F7C-8227-EC6B69882F21}" destId="{B0F74F97-FB5A-493E-A037-F3BA2D87BB6F}" srcOrd="0" destOrd="0" presId="urn:microsoft.com/office/officeart/2008/layout/LinedList"/>
    <dgm:cxn modelId="{E28D6EC1-CF20-4FDE-B146-B945505C88FB}" type="presParOf" srcId="{41743B15-FF12-4F7C-8227-EC6B69882F21}" destId="{8825A2A5-0CFD-4A7D-B6FC-98509E2587C0}" srcOrd="1" destOrd="0" presId="urn:microsoft.com/office/officeart/2008/layout/LinedList"/>
    <dgm:cxn modelId="{41268FC6-09C4-41B6-8F81-0031D530ED21}" type="presParOf" srcId="{8825A2A5-0CFD-4A7D-B6FC-98509E2587C0}" destId="{4731CC1B-5DE8-41FA-90C5-11BD323B6575}" srcOrd="0" destOrd="0" presId="urn:microsoft.com/office/officeart/2008/layout/LinedList"/>
    <dgm:cxn modelId="{3D7D2637-A391-4F2A-BCA1-47D1734DB288}" type="presParOf" srcId="{8825A2A5-0CFD-4A7D-B6FC-98509E2587C0}" destId="{DC846DC6-C6D8-44CE-90C5-FA83C25F05E3}" srcOrd="1" destOrd="0" presId="urn:microsoft.com/office/officeart/2008/layout/LinedList"/>
    <dgm:cxn modelId="{B2CCC959-8A62-4923-B88D-75AAAF525E46}" type="presParOf" srcId="{41743B15-FF12-4F7C-8227-EC6B69882F21}" destId="{DF2B26D2-3791-45F0-A4BF-476363356768}" srcOrd="2" destOrd="0" presId="urn:microsoft.com/office/officeart/2008/layout/LinedList"/>
    <dgm:cxn modelId="{432D0830-43B8-4C55-9BE8-BCA42EFC2071}" type="presParOf" srcId="{41743B15-FF12-4F7C-8227-EC6B69882F21}" destId="{BD64216A-CC53-461F-A6A2-E48712A29FD1}" srcOrd="3" destOrd="0" presId="urn:microsoft.com/office/officeart/2008/layout/LinedList"/>
    <dgm:cxn modelId="{7D8E2C36-55B0-4EF0-9833-BFE6DA57B7EB}" type="presParOf" srcId="{BD64216A-CC53-461F-A6A2-E48712A29FD1}" destId="{17AE7F3B-0342-4315-AE0D-89768E34572A}" srcOrd="0" destOrd="0" presId="urn:microsoft.com/office/officeart/2008/layout/LinedList"/>
    <dgm:cxn modelId="{C3BAF6EF-078F-495C-826E-9AB4945E5EA3}" type="presParOf" srcId="{BD64216A-CC53-461F-A6A2-E48712A29FD1}" destId="{F05C89F9-1D02-4B19-A9AF-E05FCD5CFADB}" srcOrd="1" destOrd="0" presId="urn:microsoft.com/office/officeart/2008/layout/LinedList"/>
    <dgm:cxn modelId="{5F3AC5DB-D83D-4269-8A1E-E50BD7BAF1B8}" type="presParOf" srcId="{41743B15-FF12-4F7C-8227-EC6B69882F21}" destId="{62F3EA09-0749-4F74-8FB1-137F76256E6E}" srcOrd="4" destOrd="0" presId="urn:microsoft.com/office/officeart/2008/layout/LinedList"/>
    <dgm:cxn modelId="{9F368BAE-23A5-4B12-8037-0D8738414445}" type="presParOf" srcId="{41743B15-FF12-4F7C-8227-EC6B69882F21}" destId="{446B8F8A-70C5-409B-A6A9-778F2A0B85A5}" srcOrd="5" destOrd="0" presId="urn:microsoft.com/office/officeart/2008/layout/LinedList"/>
    <dgm:cxn modelId="{125E47F4-2273-46B6-8CF0-19427DF8DFED}" type="presParOf" srcId="{446B8F8A-70C5-409B-A6A9-778F2A0B85A5}" destId="{7948B023-E741-40CA-936C-AF5B0CE80263}" srcOrd="0" destOrd="0" presId="urn:microsoft.com/office/officeart/2008/layout/LinedList"/>
    <dgm:cxn modelId="{DEE84126-E341-413E-8CEF-8CE0EB0C100C}" type="presParOf" srcId="{446B8F8A-70C5-409B-A6A9-778F2A0B85A5}" destId="{688A5D66-124D-4436-B959-75DB3CC0C6BB}" srcOrd="1" destOrd="0" presId="urn:microsoft.com/office/officeart/2008/layout/LinedList"/>
    <dgm:cxn modelId="{47610E8E-C119-4947-9311-BE14AE5AC855}" type="presParOf" srcId="{41743B15-FF12-4F7C-8227-EC6B69882F21}" destId="{3B13C4F7-22F1-4381-B2FD-0922F2CD325D}" srcOrd="6" destOrd="0" presId="urn:microsoft.com/office/officeart/2008/layout/LinedList"/>
    <dgm:cxn modelId="{3C28B0C0-ABA1-4360-918A-384752237AD6}" type="presParOf" srcId="{41743B15-FF12-4F7C-8227-EC6B69882F21}" destId="{C17A2158-5761-4FC8-B764-1FE3D8754011}" srcOrd="7" destOrd="0" presId="urn:microsoft.com/office/officeart/2008/layout/LinedList"/>
    <dgm:cxn modelId="{74FD5F0D-6392-4C25-B8BF-A6A5E203CA8B}" type="presParOf" srcId="{C17A2158-5761-4FC8-B764-1FE3D8754011}" destId="{305F9F70-B427-47A4-AE94-1BA44AD13BF3}" srcOrd="0" destOrd="0" presId="urn:microsoft.com/office/officeart/2008/layout/LinedList"/>
    <dgm:cxn modelId="{C5B84052-C6FF-4F35-AB9D-D8FA4E690DEF}" type="presParOf" srcId="{C17A2158-5761-4FC8-B764-1FE3D8754011}" destId="{A4CD09E9-8DAE-49C3-BFE4-25BDE6A1D636}" srcOrd="1" destOrd="0" presId="urn:microsoft.com/office/officeart/2008/layout/LinedList"/>
    <dgm:cxn modelId="{DB119FF6-5C39-4345-9A0B-D80B97F7E060}" type="presParOf" srcId="{41743B15-FF12-4F7C-8227-EC6B69882F21}" destId="{2EFBA78F-D6A4-4BB2-A936-427D0EB39499}" srcOrd="8" destOrd="0" presId="urn:microsoft.com/office/officeart/2008/layout/LinedList"/>
    <dgm:cxn modelId="{C44FDC4F-C78D-41DB-B523-7660B82B5C04}" type="presParOf" srcId="{41743B15-FF12-4F7C-8227-EC6B69882F21}" destId="{9DEC024A-B877-4AA1-8EB8-A2F469DC8160}" srcOrd="9" destOrd="0" presId="urn:microsoft.com/office/officeart/2008/layout/LinedList"/>
    <dgm:cxn modelId="{CC7B315B-B761-4396-955E-11FE722B8E2B}" type="presParOf" srcId="{9DEC024A-B877-4AA1-8EB8-A2F469DC8160}" destId="{DA8F87F7-8FA5-4AC0-8BA6-A518CF1DCFB4}" srcOrd="0" destOrd="0" presId="urn:microsoft.com/office/officeart/2008/layout/LinedList"/>
    <dgm:cxn modelId="{E5348354-91EE-4D14-B445-6AE1EF8BC34A}" type="presParOf" srcId="{9DEC024A-B877-4AA1-8EB8-A2F469DC8160}" destId="{BC5E1177-9BFC-4818-A8F4-352C1ADE9E36}" srcOrd="1" destOrd="0" presId="urn:microsoft.com/office/officeart/2008/layout/LinedList"/>
    <dgm:cxn modelId="{0659748F-5394-43F6-8F1F-3D97E16DE603}" type="presParOf" srcId="{41743B15-FF12-4F7C-8227-EC6B69882F21}" destId="{899CD80A-EFD4-4030-9044-B2F2660E1A8F}" srcOrd="10" destOrd="0" presId="urn:microsoft.com/office/officeart/2008/layout/LinedList"/>
    <dgm:cxn modelId="{231EE747-3AB7-4282-BC4D-397B1FF2FC93}" type="presParOf" srcId="{41743B15-FF12-4F7C-8227-EC6B69882F21}" destId="{4DBC1569-A031-4A5C-A495-9C3B4E416188}" srcOrd="11" destOrd="0" presId="urn:microsoft.com/office/officeart/2008/layout/LinedList"/>
    <dgm:cxn modelId="{5D432CE6-D374-4082-BFFA-D5D38AC17F57}" type="presParOf" srcId="{4DBC1569-A031-4A5C-A495-9C3B4E416188}" destId="{6E834D57-8D15-449E-9F23-88756926C3CC}" srcOrd="0" destOrd="0" presId="urn:microsoft.com/office/officeart/2008/layout/LinedList"/>
    <dgm:cxn modelId="{E55E2FF0-84ED-44FB-974C-2DD7025A0294}" type="presParOf" srcId="{4DBC1569-A031-4A5C-A495-9C3B4E416188}" destId="{3E1E3E2F-6193-4B4C-B504-AE59DFF03493}" srcOrd="1" destOrd="0" presId="urn:microsoft.com/office/officeart/2008/layout/LinedList"/>
    <dgm:cxn modelId="{F21D532C-A2E1-45AB-BA40-A85942209CDB}" type="presParOf" srcId="{41743B15-FF12-4F7C-8227-EC6B69882F21}" destId="{61787FF5-8A47-4A2C-96A1-83C83E87FD70}" srcOrd="12" destOrd="0" presId="urn:microsoft.com/office/officeart/2008/layout/LinedList"/>
    <dgm:cxn modelId="{B0D3C473-0F28-4EF4-9C2C-6BA2F9B3A2B4}" type="presParOf" srcId="{41743B15-FF12-4F7C-8227-EC6B69882F21}" destId="{032139CC-80CE-47B5-BD03-47115CD844E4}" srcOrd="13" destOrd="0" presId="urn:microsoft.com/office/officeart/2008/layout/LinedList"/>
    <dgm:cxn modelId="{B8558512-E577-4ACE-BC5E-F37FC7AB53A6}" type="presParOf" srcId="{032139CC-80CE-47B5-BD03-47115CD844E4}" destId="{FA76DD1C-2BB4-430E-8E13-E3F0C0E672E4}" srcOrd="0" destOrd="0" presId="urn:microsoft.com/office/officeart/2008/layout/LinedList"/>
    <dgm:cxn modelId="{A44F69B7-B400-43EE-B5F9-1AC9CCEE300B}" type="presParOf" srcId="{032139CC-80CE-47B5-BD03-47115CD844E4}" destId="{CC62D265-25D7-4DC0-AA69-D258DD63B7B9}" srcOrd="1" destOrd="0" presId="urn:microsoft.com/office/officeart/2008/layout/LinedList"/>
    <dgm:cxn modelId="{F4C4121B-3687-4ECD-AC3C-43DDA3482CF1}" type="presParOf" srcId="{41743B15-FF12-4F7C-8227-EC6B69882F21}" destId="{96294B0A-ACAD-4766-9EE1-F2CA2D791941}" srcOrd="14" destOrd="0" presId="urn:microsoft.com/office/officeart/2008/layout/LinedList"/>
    <dgm:cxn modelId="{BB8C8777-7C5B-4DD0-B749-CDE6F980DC20}" type="presParOf" srcId="{41743B15-FF12-4F7C-8227-EC6B69882F21}" destId="{DA54EA24-6932-4871-B13D-4426931FD0F6}" srcOrd="15" destOrd="0" presId="urn:microsoft.com/office/officeart/2008/layout/LinedList"/>
    <dgm:cxn modelId="{D842EFD6-2A1B-4A21-9C00-79259A0F9D24}" type="presParOf" srcId="{DA54EA24-6932-4871-B13D-4426931FD0F6}" destId="{784AF760-02E3-4121-B1EB-64971151BB01}" srcOrd="0" destOrd="0" presId="urn:microsoft.com/office/officeart/2008/layout/LinedList"/>
    <dgm:cxn modelId="{11920AF7-125D-4BE5-9B8A-21CDC0C5720B}" type="presParOf" srcId="{DA54EA24-6932-4871-B13D-4426931FD0F6}" destId="{D414322B-0157-4048-9E66-A626461E34A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BA214B-F4CD-4176-918E-E84C133E0F5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BE5E5BA-72EE-41B0-9B12-FDD122F34562}">
      <dgm:prSet/>
      <dgm:spPr/>
      <dgm:t>
        <a:bodyPr/>
        <a:lstStyle/>
        <a:p>
          <a:r>
            <a:rPr lang="fr-FR"/>
            <a:t>Service d’infra : AD, DHCP, DNS, contrôleur de domaine, serveur d’impression</a:t>
          </a:r>
          <a:endParaRPr lang="en-US"/>
        </a:p>
      </dgm:t>
    </dgm:pt>
    <dgm:pt modelId="{F768FF41-5F42-4586-BF64-8459293449CE}" type="parTrans" cxnId="{C4B2E07A-C863-4B7F-A259-08CD0340C132}">
      <dgm:prSet/>
      <dgm:spPr/>
      <dgm:t>
        <a:bodyPr/>
        <a:lstStyle/>
        <a:p>
          <a:endParaRPr lang="en-US"/>
        </a:p>
      </dgm:t>
    </dgm:pt>
    <dgm:pt modelId="{244A68AB-EDFC-49C9-902A-890B83AB6B4E}" type="sibTrans" cxnId="{C4B2E07A-C863-4B7F-A259-08CD0340C132}">
      <dgm:prSet/>
      <dgm:spPr/>
      <dgm:t>
        <a:bodyPr/>
        <a:lstStyle/>
        <a:p>
          <a:endParaRPr lang="en-US"/>
        </a:p>
      </dgm:t>
    </dgm:pt>
    <dgm:pt modelId="{9CC28759-DF30-426A-BF66-9025712C463B}">
      <dgm:prSet/>
      <dgm:spPr/>
      <dgm:t>
        <a:bodyPr/>
        <a:lstStyle/>
        <a:p>
          <a:r>
            <a:rPr lang="fr-FR"/>
            <a:t>Application/Service : Serveur web, serveur d’application, serveur de courrier, serveur de DB, progiciels (RH, ERP, CMS)</a:t>
          </a:r>
          <a:endParaRPr lang="en-US"/>
        </a:p>
      </dgm:t>
    </dgm:pt>
    <dgm:pt modelId="{B540B0E9-CA1B-4C7E-BCC9-A444A81DF205}" type="parTrans" cxnId="{74FCEE2A-8EE4-42CF-B025-27EBF9A1CE83}">
      <dgm:prSet/>
      <dgm:spPr/>
      <dgm:t>
        <a:bodyPr/>
        <a:lstStyle/>
        <a:p>
          <a:endParaRPr lang="en-US"/>
        </a:p>
      </dgm:t>
    </dgm:pt>
    <dgm:pt modelId="{A9BD675D-2E8B-455A-8BDD-2EBAF7AC8928}" type="sibTrans" cxnId="{74FCEE2A-8EE4-42CF-B025-27EBF9A1CE83}">
      <dgm:prSet/>
      <dgm:spPr/>
      <dgm:t>
        <a:bodyPr/>
        <a:lstStyle/>
        <a:p>
          <a:endParaRPr lang="en-US"/>
        </a:p>
      </dgm:t>
    </dgm:pt>
    <dgm:pt modelId="{E6289FC2-C8E9-4315-8A60-1627A025882E}">
      <dgm:prSet/>
      <dgm:spPr/>
      <dgm:t>
        <a:bodyPr/>
        <a:lstStyle/>
        <a:p>
          <a:r>
            <a:rPr lang="fr-FR"/>
            <a:t>Système d’exploitation, hyperviseur : Windows, Linux, MacOs, VmWare, VirtualBox</a:t>
          </a:r>
          <a:endParaRPr lang="en-US"/>
        </a:p>
      </dgm:t>
    </dgm:pt>
    <dgm:pt modelId="{5EB3C136-1AE0-4F0E-B8C6-A627A9203504}" type="parTrans" cxnId="{E64A9574-F38B-499E-A10C-E769D351A6B2}">
      <dgm:prSet/>
      <dgm:spPr/>
      <dgm:t>
        <a:bodyPr/>
        <a:lstStyle/>
        <a:p>
          <a:endParaRPr lang="en-US"/>
        </a:p>
      </dgm:t>
    </dgm:pt>
    <dgm:pt modelId="{9ACEF43C-267A-4314-85B9-2393108A1AD5}" type="sibTrans" cxnId="{E64A9574-F38B-499E-A10C-E769D351A6B2}">
      <dgm:prSet/>
      <dgm:spPr/>
      <dgm:t>
        <a:bodyPr/>
        <a:lstStyle/>
        <a:p>
          <a:endParaRPr lang="en-US"/>
        </a:p>
      </dgm:t>
    </dgm:pt>
    <dgm:pt modelId="{FE026658-39DA-4261-AF73-9C34B77014D5}">
      <dgm:prSet/>
      <dgm:spPr/>
      <dgm:t>
        <a:bodyPr/>
        <a:lstStyle/>
        <a:p>
          <a:r>
            <a:rPr lang="fr-FR"/>
            <a:t>Firmware : BIOS, IoT</a:t>
          </a:r>
          <a:endParaRPr lang="en-US"/>
        </a:p>
      </dgm:t>
    </dgm:pt>
    <dgm:pt modelId="{5AC739B8-F8A3-4CC6-A175-BCC788A349DE}" type="parTrans" cxnId="{5672B487-9446-42E9-8725-1D98255C984E}">
      <dgm:prSet/>
      <dgm:spPr/>
      <dgm:t>
        <a:bodyPr/>
        <a:lstStyle/>
        <a:p>
          <a:endParaRPr lang="en-US"/>
        </a:p>
      </dgm:t>
    </dgm:pt>
    <dgm:pt modelId="{ABB39BE5-E48C-4094-9F86-C79F79FF7F1A}" type="sibTrans" cxnId="{5672B487-9446-42E9-8725-1D98255C984E}">
      <dgm:prSet/>
      <dgm:spPr/>
      <dgm:t>
        <a:bodyPr/>
        <a:lstStyle/>
        <a:p>
          <a:endParaRPr lang="en-US"/>
        </a:p>
      </dgm:t>
    </dgm:pt>
    <dgm:pt modelId="{B2A2E9EC-5EC6-4A98-BB12-56189D6CAC57}">
      <dgm:prSet/>
      <dgm:spPr/>
      <dgm:t>
        <a:bodyPr/>
        <a:lstStyle/>
        <a:p>
          <a:r>
            <a:rPr lang="fr-FR" dirty="0"/>
            <a:t>Logiciel de sécurité : Outil de gestion d’évènement (Security information and Event Management (SIEM))</a:t>
          </a:r>
          <a:endParaRPr lang="en-US" dirty="0"/>
        </a:p>
      </dgm:t>
    </dgm:pt>
    <dgm:pt modelId="{3C7B93E7-AD16-40DE-B10D-398695C18C77}" type="parTrans" cxnId="{B869E965-71BF-4311-8401-E9CB0C6218F6}">
      <dgm:prSet/>
      <dgm:spPr/>
      <dgm:t>
        <a:bodyPr/>
        <a:lstStyle/>
        <a:p>
          <a:endParaRPr lang="en-US"/>
        </a:p>
      </dgm:t>
    </dgm:pt>
    <dgm:pt modelId="{57660D9C-928E-449A-901F-7B82026E07C7}" type="sibTrans" cxnId="{B869E965-71BF-4311-8401-E9CB0C6218F6}">
      <dgm:prSet/>
      <dgm:spPr/>
      <dgm:t>
        <a:bodyPr/>
        <a:lstStyle/>
        <a:p>
          <a:endParaRPr lang="en-US"/>
        </a:p>
      </dgm:t>
    </dgm:pt>
    <dgm:pt modelId="{49624EE2-1C90-41B1-BDA7-76FFB4194382}" type="pres">
      <dgm:prSet presAssocID="{6ABA214B-F4CD-4176-918E-E84C133E0F5C}" presName="linear" presStyleCnt="0">
        <dgm:presLayoutVars>
          <dgm:animLvl val="lvl"/>
          <dgm:resizeHandles val="exact"/>
        </dgm:presLayoutVars>
      </dgm:prSet>
      <dgm:spPr/>
    </dgm:pt>
    <dgm:pt modelId="{0C659A97-9358-4C14-ABBE-E273B0EB6631}" type="pres">
      <dgm:prSet presAssocID="{4BE5E5BA-72EE-41B0-9B12-FDD122F34562}" presName="parentText" presStyleLbl="node1" presStyleIdx="0" presStyleCnt="5">
        <dgm:presLayoutVars>
          <dgm:chMax val="0"/>
          <dgm:bulletEnabled val="1"/>
        </dgm:presLayoutVars>
      </dgm:prSet>
      <dgm:spPr/>
    </dgm:pt>
    <dgm:pt modelId="{556FCE39-E99E-4EBD-A72E-F2E8359F86A7}" type="pres">
      <dgm:prSet presAssocID="{244A68AB-EDFC-49C9-902A-890B83AB6B4E}" presName="spacer" presStyleCnt="0"/>
      <dgm:spPr/>
    </dgm:pt>
    <dgm:pt modelId="{FFD655A1-18ED-4AFE-97D0-9E78A27EEB9E}" type="pres">
      <dgm:prSet presAssocID="{9CC28759-DF30-426A-BF66-9025712C463B}" presName="parentText" presStyleLbl="node1" presStyleIdx="1" presStyleCnt="5">
        <dgm:presLayoutVars>
          <dgm:chMax val="0"/>
          <dgm:bulletEnabled val="1"/>
        </dgm:presLayoutVars>
      </dgm:prSet>
      <dgm:spPr/>
    </dgm:pt>
    <dgm:pt modelId="{E0C8DA5D-4519-415D-A1BD-0BD2343F8273}" type="pres">
      <dgm:prSet presAssocID="{A9BD675D-2E8B-455A-8BDD-2EBAF7AC8928}" presName="spacer" presStyleCnt="0"/>
      <dgm:spPr/>
    </dgm:pt>
    <dgm:pt modelId="{1BCD7646-FCB6-4C0F-8B13-6816772DC6CE}" type="pres">
      <dgm:prSet presAssocID="{E6289FC2-C8E9-4315-8A60-1627A025882E}" presName="parentText" presStyleLbl="node1" presStyleIdx="2" presStyleCnt="5">
        <dgm:presLayoutVars>
          <dgm:chMax val="0"/>
          <dgm:bulletEnabled val="1"/>
        </dgm:presLayoutVars>
      </dgm:prSet>
      <dgm:spPr/>
    </dgm:pt>
    <dgm:pt modelId="{4EEC61FB-C270-4053-A365-B1DA7D29504A}" type="pres">
      <dgm:prSet presAssocID="{9ACEF43C-267A-4314-85B9-2393108A1AD5}" presName="spacer" presStyleCnt="0"/>
      <dgm:spPr/>
    </dgm:pt>
    <dgm:pt modelId="{A7C93A19-5352-4703-92A9-1C1655D9CDB7}" type="pres">
      <dgm:prSet presAssocID="{FE026658-39DA-4261-AF73-9C34B77014D5}" presName="parentText" presStyleLbl="node1" presStyleIdx="3" presStyleCnt="5">
        <dgm:presLayoutVars>
          <dgm:chMax val="0"/>
          <dgm:bulletEnabled val="1"/>
        </dgm:presLayoutVars>
      </dgm:prSet>
      <dgm:spPr/>
    </dgm:pt>
    <dgm:pt modelId="{E24A3FBE-6472-4205-ABE2-B497BAAE1FC0}" type="pres">
      <dgm:prSet presAssocID="{ABB39BE5-E48C-4094-9F86-C79F79FF7F1A}" presName="spacer" presStyleCnt="0"/>
      <dgm:spPr/>
    </dgm:pt>
    <dgm:pt modelId="{9950DA2B-99BE-4440-B153-A3373F9AD921}" type="pres">
      <dgm:prSet presAssocID="{B2A2E9EC-5EC6-4A98-BB12-56189D6CAC57}" presName="parentText" presStyleLbl="node1" presStyleIdx="4" presStyleCnt="5">
        <dgm:presLayoutVars>
          <dgm:chMax val="0"/>
          <dgm:bulletEnabled val="1"/>
        </dgm:presLayoutVars>
      </dgm:prSet>
      <dgm:spPr/>
    </dgm:pt>
  </dgm:ptLst>
  <dgm:cxnLst>
    <dgm:cxn modelId="{B271CD18-B44D-4798-A29E-FAC582802858}" type="presOf" srcId="{FE026658-39DA-4261-AF73-9C34B77014D5}" destId="{A7C93A19-5352-4703-92A9-1C1655D9CDB7}" srcOrd="0" destOrd="0" presId="urn:microsoft.com/office/officeart/2005/8/layout/vList2"/>
    <dgm:cxn modelId="{74FCEE2A-8EE4-42CF-B025-27EBF9A1CE83}" srcId="{6ABA214B-F4CD-4176-918E-E84C133E0F5C}" destId="{9CC28759-DF30-426A-BF66-9025712C463B}" srcOrd="1" destOrd="0" parTransId="{B540B0E9-CA1B-4C7E-BCC9-A444A81DF205}" sibTransId="{A9BD675D-2E8B-455A-8BDD-2EBAF7AC8928}"/>
    <dgm:cxn modelId="{1E752442-BA6F-400E-856C-6DAE6830B33A}" type="presOf" srcId="{4BE5E5BA-72EE-41B0-9B12-FDD122F34562}" destId="{0C659A97-9358-4C14-ABBE-E273B0EB6631}" srcOrd="0" destOrd="0" presId="urn:microsoft.com/office/officeart/2005/8/layout/vList2"/>
    <dgm:cxn modelId="{D76E6163-D7E9-45E6-AC7E-BAA3152619EE}" type="presOf" srcId="{6ABA214B-F4CD-4176-918E-E84C133E0F5C}" destId="{49624EE2-1C90-41B1-BDA7-76FFB4194382}" srcOrd="0" destOrd="0" presId="urn:microsoft.com/office/officeart/2005/8/layout/vList2"/>
    <dgm:cxn modelId="{B869E965-71BF-4311-8401-E9CB0C6218F6}" srcId="{6ABA214B-F4CD-4176-918E-E84C133E0F5C}" destId="{B2A2E9EC-5EC6-4A98-BB12-56189D6CAC57}" srcOrd="4" destOrd="0" parTransId="{3C7B93E7-AD16-40DE-B10D-398695C18C77}" sibTransId="{57660D9C-928E-449A-901F-7B82026E07C7}"/>
    <dgm:cxn modelId="{E7C35566-DAE1-41D3-B30F-A77DDD670C6F}" type="presOf" srcId="{9CC28759-DF30-426A-BF66-9025712C463B}" destId="{FFD655A1-18ED-4AFE-97D0-9E78A27EEB9E}" srcOrd="0" destOrd="0" presId="urn:microsoft.com/office/officeart/2005/8/layout/vList2"/>
    <dgm:cxn modelId="{E64A9574-F38B-499E-A10C-E769D351A6B2}" srcId="{6ABA214B-F4CD-4176-918E-E84C133E0F5C}" destId="{E6289FC2-C8E9-4315-8A60-1627A025882E}" srcOrd="2" destOrd="0" parTransId="{5EB3C136-1AE0-4F0E-B8C6-A627A9203504}" sibTransId="{9ACEF43C-267A-4314-85B9-2393108A1AD5}"/>
    <dgm:cxn modelId="{C4B2E07A-C863-4B7F-A259-08CD0340C132}" srcId="{6ABA214B-F4CD-4176-918E-E84C133E0F5C}" destId="{4BE5E5BA-72EE-41B0-9B12-FDD122F34562}" srcOrd="0" destOrd="0" parTransId="{F768FF41-5F42-4586-BF64-8459293449CE}" sibTransId="{244A68AB-EDFC-49C9-902A-890B83AB6B4E}"/>
    <dgm:cxn modelId="{5672B487-9446-42E9-8725-1D98255C984E}" srcId="{6ABA214B-F4CD-4176-918E-E84C133E0F5C}" destId="{FE026658-39DA-4261-AF73-9C34B77014D5}" srcOrd="3" destOrd="0" parTransId="{5AC739B8-F8A3-4CC6-A175-BCC788A349DE}" sibTransId="{ABB39BE5-E48C-4094-9F86-C79F79FF7F1A}"/>
    <dgm:cxn modelId="{DBA85CA2-705C-45CF-B992-CE4241B1E08A}" type="presOf" srcId="{B2A2E9EC-5EC6-4A98-BB12-56189D6CAC57}" destId="{9950DA2B-99BE-4440-B153-A3373F9AD921}" srcOrd="0" destOrd="0" presId="urn:microsoft.com/office/officeart/2005/8/layout/vList2"/>
    <dgm:cxn modelId="{DB8502EA-C659-420E-8B67-D6726C838803}" type="presOf" srcId="{E6289FC2-C8E9-4315-8A60-1627A025882E}" destId="{1BCD7646-FCB6-4C0F-8B13-6816772DC6CE}" srcOrd="0" destOrd="0" presId="urn:microsoft.com/office/officeart/2005/8/layout/vList2"/>
    <dgm:cxn modelId="{6A765C16-1C4E-452A-A993-C53E797994BC}" type="presParOf" srcId="{49624EE2-1C90-41B1-BDA7-76FFB4194382}" destId="{0C659A97-9358-4C14-ABBE-E273B0EB6631}" srcOrd="0" destOrd="0" presId="urn:microsoft.com/office/officeart/2005/8/layout/vList2"/>
    <dgm:cxn modelId="{5DA478AD-A515-4581-B8FB-FF3506C60180}" type="presParOf" srcId="{49624EE2-1C90-41B1-BDA7-76FFB4194382}" destId="{556FCE39-E99E-4EBD-A72E-F2E8359F86A7}" srcOrd="1" destOrd="0" presId="urn:microsoft.com/office/officeart/2005/8/layout/vList2"/>
    <dgm:cxn modelId="{B078ABA4-8408-4260-A6B0-BD581E74514C}" type="presParOf" srcId="{49624EE2-1C90-41B1-BDA7-76FFB4194382}" destId="{FFD655A1-18ED-4AFE-97D0-9E78A27EEB9E}" srcOrd="2" destOrd="0" presId="urn:microsoft.com/office/officeart/2005/8/layout/vList2"/>
    <dgm:cxn modelId="{1417F1F3-9A7E-4556-B23F-24C9C1DB86A7}" type="presParOf" srcId="{49624EE2-1C90-41B1-BDA7-76FFB4194382}" destId="{E0C8DA5D-4519-415D-A1BD-0BD2343F8273}" srcOrd="3" destOrd="0" presId="urn:microsoft.com/office/officeart/2005/8/layout/vList2"/>
    <dgm:cxn modelId="{5453D506-277C-45BE-8D96-2912FC36D4FF}" type="presParOf" srcId="{49624EE2-1C90-41B1-BDA7-76FFB4194382}" destId="{1BCD7646-FCB6-4C0F-8B13-6816772DC6CE}" srcOrd="4" destOrd="0" presId="urn:microsoft.com/office/officeart/2005/8/layout/vList2"/>
    <dgm:cxn modelId="{D9BB465F-3D4C-4910-89B4-EEBFAD258BCE}" type="presParOf" srcId="{49624EE2-1C90-41B1-BDA7-76FFB4194382}" destId="{4EEC61FB-C270-4053-A365-B1DA7D29504A}" srcOrd="5" destOrd="0" presId="urn:microsoft.com/office/officeart/2005/8/layout/vList2"/>
    <dgm:cxn modelId="{BC4A428D-3950-4430-B5B5-AFEFC7BB25E7}" type="presParOf" srcId="{49624EE2-1C90-41B1-BDA7-76FFB4194382}" destId="{A7C93A19-5352-4703-92A9-1C1655D9CDB7}" srcOrd="6" destOrd="0" presId="urn:microsoft.com/office/officeart/2005/8/layout/vList2"/>
    <dgm:cxn modelId="{CDF5A185-C401-439C-B886-EE779412A274}" type="presParOf" srcId="{49624EE2-1C90-41B1-BDA7-76FFB4194382}" destId="{E24A3FBE-6472-4205-ABE2-B497BAAE1FC0}" srcOrd="7" destOrd="0" presId="urn:microsoft.com/office/officeart/2005/8/layout/vList2"/>
    <dgm:cxn modelId="{36E8ABF5-A3AD-4F51-B2D5-ED635999D9F8}" type="presParOf" srcId="{49624EE2-1C90-41B1-BDA7-76FFB4194382}" destId="{9950DA2B-99BE-4440-B153-A3373F9AD921}"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64BE3-CF5B-44F9-8843-F1D75D3ED25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F93E0FB-F3F4-42C7-AED0-EFBE5937C6A0}">
      <dgm:prSet custT="1"/>
      <dgm:spPr/>
      <dgm:t>
        <a:bodyPr/>
        <a:lstStyle/>
        <a:p>
          <a:r>
            <a:rPr lang="fr-FR" sz="2400" dirty="0"/>
            <a:t>Réseau/canal informatique : câble réseau, filtre optique, liaison radio (</a:t>
          </a:r>
          <a:r>
            <a:rPr lang="fr-FR" sz="2400" dirty="0" err="1"/>
            <a:t>WiFi</a:t>
          </a:r>
          <a:r>
            <a:rPr lang="fr-FR" sz="2400" dirty="0"/>
            <a:t>, Bluetooth, …)</a:t>
          </a:r>
          <a:endParaRPr lang="en-US" sz="2400" dirty="0"/>
        </a:p>
      </dgm:t>
    </dgm:pt>
    <dgm:pt modelId="{80E77242-A93E-4D33-81F2-0886B1701441}" type="parTrans" cxnId="{46D8C43D-AF47-4280-A12C-D1201D0EBDD0}">
      <dgm:prSet/>
      <dgm:spPr/>
      <dgm:t>
        <a:bodyPr/>
        <a:lstStyle/>
        <a:p>
          <a:endParaRPr lang="en-US"/>
        </a:p>
      </dgm:t>
    </dgm:pt>
    <dgm:pt modelId="{25E1ED39-BACB-440F-BB8E-3260EB657454}" type="sibTrans" cxnId="{46D8C43D-AF47-4280-A12C-D1201D0EBDD0}">
      <dgm:prSet/>
      <dgm:spPr/>
      <dgm:t>
        <a:bodyPr/>
        <a:lstStyle/>
        <a:p>
          <a:endParaRPr lang="en-US"/>
        </a:p>
      </dgm:t>
    </dgm:pt>
    <dgm:pt modelId="{E7377998-20F3-484F-9194-80518194D4AE}">
      <dgm:prSet custT="1"/>
      <dgm:spPr/>
      <dgm:t>
        <a:bodyPr/>
        <a:lstStyle/>
        <a:p>
          <a:r>
            <a:rPr lang="fr-FR" sz="2400" dirty="0"/>
            <a:t>Réseau/canal téléphonique : Ligne téléphonique</a:t>
          </a:r>
          <a:endParaRPr lang="en-US" sz="2400" dirty="0"/>
        </a:p>
      </dgm:t>
    </dgm:pt>
    <dgm:pt modelId="{BC3D0E3D-0CD3-4B09-B636-1517D603C65D}" type="parTrans" cxnId="{D1A463A4-41A5-41B3-869B-1E4934F1BD14}">
      <dgm:prSet/>
      <dgm:spPr/>
      <dgm:t>
        <a:bodyPr/>
        <a:lstStyle/>
        <a:p>
          <a:endParaRPr lang="en-US"/>
        </a:p>
      </dgm:t>
    </dgm:pt>
    <dgm:pt modelId="{6B912E26-23EF-4427-8674-7F5369EC5D39}" type="sibTrans" cxnId="{D1A463A4-41A5-41B3-869B-1E4934F1BD14}">
      <dgm:prSet/>
      <dgm:spPr/>
      <dgm:t>
        <a:bodyPr/>
        <a:lstStyle/>
        <a:p>
          <a:endParaRPr lang="en-US"/>
        </a:p>
      </dgm:t>
    </dgm:pt>
    <dgm:pt modelId="{A0DE411B-2DB4-4A1C-BBE5-48037F8FC2DE}" type="pres">
      <dgm:prSet presAssocID="{8C764BE3-CF5B-44F9-8843-F1D75D3ED256}" presName="linear" presStyleCnt="0">
        <dgm:presLayoutVars>
          <dgm:animLvl val="lvl"/>
          <dgm:resizeHandles val="exact"/>
        </dgm:presLayoutVars>
      </dgm:prSet>
      <dgm:spPr/>
    </dgm:pt>
    <dgm:pt modelId="{6CA04C4C-E34E-4AC1-8308-F234285265EB}" type="pres">
      <dgm:prSet presAssocID="{6F93E0FB-F3F4-42C7-AED0-EFBE5937C6A0}" presName="parentText" presStyleLbl="node1" presStyleIdx="0" presStyleCnt="2" custLinFactY="-18562" custLinFactNeighborX="0" custLinFactNeighborY="-100000">
        <dgm:presLayoutVars>
          <dgm:chMax val="0"/>
          <dgm:bulletEnabled val="1"/>
        </dgm:presLayoutVars>
      </dgm:prSet>
      <dgm:spPr/>
    </dgm:pt>
    <dgm:pt modelId="{3EE025D8-423E-4858-8767-52EF259924C1}" type="pres">
      <dgm:prSet presAssocID="{25E1ED39-BACB-440F-BB8E-3260EB657454}" presName="spacer" presStyleCnt="0"/>
      <dgm:spPr/>
    </dgm:pt>
    <dgm:pt modelId="{B042A771-67F5-4287-8E91-DF60CDA2DFA4}" type="pres">
      <dgm:prSet presAssocID="{E7377998-20F3-484F-9194-80518194D4AE}" presName="parentText" presStyleLbl="node1" presStyleIdx="1" presStyleCnt="2">
        <dgm:presLayoutVars>
          <dgm:chMax val="0"/>
          <dgm:bulletEnabled val="1"/>
        </dgm:presLayoutVars>
      </dgm:prSet>
      <dgm:spPr/>
    </dgm:pt>
  </dgm:ptLst>
  <dgm:cxnLst>
    <dgm:cxn modelId="{46D8C43D-AF47-4280-A12C-D1201D0EBDD0}" srcId="{8C764BE3-CF5B-44F9-8843-F1D75D3ED256}" destId="{6F93E0FB-F3F4-42C7-AED0-EFBE5937C6A0}" srcOrd="0" destOrd="0" parTransId="{80E77242-A93E-4D33-81F2-0886B1701441}" sibTransId="{25E1ED39-BACB-440F-BB8E-3260EB657454}"/>
    <dgm:cxn modelId="{FA704F44-5D71-48D1-8B8E-ABCF6A9E076B}" type="presOf" srcId="{E7377998-20F3-484F-9194-80518194D4AE}" destId="{B042A771-67F5-4287-8E91-DF60CDA2DFA4}" srcOrd="0" destOrd="0" presId="urn:microsoft.com/office/officeart/2005/8/layout/vList2"/>
    <dgm:cxn modelId="{D1A463A4-41A5-41B3-869B-1E4934F1BD14}" srcId="{8C764BE3-CF5B-44F9-8843-F1D75D3ED256}" destId="{E7377998-20F3-484F-9194-80518194D4AE}" srcOrd="1" destOrd="0" parTransId="{BC3D0E3D-0CD3-4B09-B636-1517D603C65D}" sibTransId="{6B912E26-23EF-4427-8674-7F5369EC5D39}"/>
    <dgm:cxn modelId="{4323E4B3-1DB1-4636-A816-8132918BC571}" type="presOf" srcId="{8C764BE3-CF5B-44F9-8843-F1D75D3ED256}" destId="{A0DE411B-2DB4-4A1C-BBE5-48037F8FC2DE}" srcOrd="0" destOrd="0" presId="urn:microsoft.com/office/officeart/2005/8/layout/vList2"/>
    <dgm:cxn modelId="{5811C0C6-9A19-4CFE-A4B9-DD0480300B9F}" type="presOf" srcId="{6F93E0FB-F3F4-42C7-AED0-EFBE5937C6A0}" destId="{6CA04C4C-E34E-4AC1-8308-F234285265EB}" srcOrd="0" destOrd="0" presId="urn:microsoft.com/office/officeart/2005/8/layout/vList2"/>
    <dgm:cxn modelId="{BE2DB4DA-2F38-44DC-87DD-ACB686C00E9F}" type="presParOf" srcId="{A0DE411B-2DB4-4A1C-BBE5-48037F8FC2DE}" destId="{6CA04C4C-E34E-4AC1-8308-F234285265EB}" srcOrd="0" destOrd="0" presId="urn:microsoft.com/office/officeart/2005/8/layout/vList2"/>
    <dgm:cxn modelId="{115D7F3F-C4A1-4376-B9F4-5F306CBDBF12}" type="presParOf" srcId="{A0DE411B-2DB4-4A1C-BBE5-48037F8FC2DE}" destId="{3EE025D8-423E-4858-8767-52EF259924C1}" srcOrd="1" destOrd="0" presId="urn:microsoft.com/office/officeart/2005/8/layout/vList2"/>
    <dgm:cxn modelId="{1319ABD8-E526-4610-904D-E617B6E3CDE4}" type="presParOf" srcId="{A0DE411B-2DB4-4A1C-BBE5-48037F8FC2DE}" destId="{B042A771-67F5-4287-8E91-DF60CDA2DFA4}"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C51B60-62F5-442F-AC08-379436F0740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2670740-5CA6-4C32-82DC-24DC41F4337D}">
      <dgm:prSet/>
      <dgm:spPr/>
      <dgm:t>
        <a:bodyPr/>
        <a:lstStyle/>
        <a:p>
          <a:r>
            <a:rPr lang="fr-FR"/>
            <a:t>Personne : Employé, stagiaire, prestataire d’entretien</a:t>
          </a:r>
          <a:endParaRPr lang="en-US"/>
        </a:p>
      </dgm:t>
    </dgm:pt>
    <dgm:pt modelId="{C8860593-A78C-4904-9EE1-D7562C3928C7}" type="parTrans" cxnId="{146146B6-9F50-4066-AB46-96E004FE3CE2}">
      <dgm:prSet/>
      <dgm:spPr/>
      <dgm:t>
        <a:bodyPr/>
        <a:lstStyle/>
        <a:p>
          <a:endParaRPr lang="en-US"/>
        </a:p>
      </dgm:t>
    </dgm:pt>
    <dgm:pt modelId="{7D07232D-FADE-4C42-B25E-48CE12DC4860}" type="sibTrans" cxnId="{146146B6-9F50-4066-AB46-96E004FE3CE2}">
      <dgm:prSet/>
      <dgm:spPr/>
      <dgm:t>
        <a:bodyPr/>
        <a:lstStyle/>
        <a:p>
          <a:endParaRPr lang="en-US"/>
        </a:p>
      </dgm:t>
    </dgm:pt>
    <dgm:pt modelId="{BC39CB5C-EB9D-424B-A3B4-B599F8F769DC}">
      <dgm:prSet/>
      <dgm:spPr/>
      <dgm:t>
        <a:bodyPr/>
        <a:lstStyle/>
        <a:p>
          <a:r>
            <a:rPr lang="fr-FR"/>
            <a:t>Support papier : Document manuscrit ou imprimé</a:t>
          </a:r>
          <a:endParaRPr lang="en-US"/>
        </a:p>
      </dgm:t>
    </dgm:pt>
    <dgm:pt modelId="{C8DA05AF-4C6C-4F33-A590-D7DF2248C2A6}" type="parTrans" cxnId="{D561EC9B-6AF5-435F-9926-3CC6B56E72F6}">
      <dgm:prSet/>
      <dgm:spPr/>
      <dgm:t>
        <a:bodyPr/>
        <a:lstStyle/>
        <a:p>
          <a:endParaRPr lang="en-US"/>
        </a:p>
      </dgm:t>
    </dgm:pt>
    <dgm:pt modelId="{26E003CE-BC77-44F2-804F-3CE78273D8F2}" type="sibTrans" cxnId="{D561EC9B-6AF5-435F-9926-3CC6B56E72F6}">
      <dgm:prSet/>
      <dgm:spPr/>
      <dgm:t>
        <a:bodyPr/>
        <a:lstStyle/>
        <a:p>
          <a:endParaRPr lang="en-US"/>
        </a:p>
      </dgm:t>
    </dgm:pt>
    <dgm:pt modelId="{820FD6BD-0829-4970-9258-DB05B7F11698}">
      <dgm:prSet/>
      <dgm:spPr/>
      <dgm:t>
        <a:bodyPr/>
        <a:lstStyle/>
        <a:p>
          <a:r>
            <a:rPr lang="fr-FR"/>
            <a:t>Echange verbal : réunion, échange informel</a:t>
          </a:r>
          <a:endParaRPr lang="en-US"/>
        </a:p>
      </dgm:t>
    </dgm:pt>
    <dgm:pt modelId="{8D0F2104-D324-4C13-9AC5-6E947BC6000E}" type="parTrans" cxnId="{2DCBA23B-43C0-4407-98BA-77D2CFE8F448}">
      <dgm:prSet/>
      <dgm:spPr/>
      <dgm:t>
        <a:bodyPr/>
        <a:lstStyle/>
        <a:p>
          <a:endParaRPr lang="en-US"/>
        </a:p>
      </dgm:t>
    </dgm:pt>
    <dgm:pt modelId="{FF64AC83-94B7-4231-9103-1BD6B9D41697}" type="sibTrans" cxnId="{2DCBA23B-43C0-4407-98BA-77D2CFE8F448}">
      <dgm:prSet/>
      <dgm:spPr/>
      <dgm:t>
        <a:bodyPr/>
        <a:lstStyle/>
        <a:p>
          <a:endParaRPr lang="en-US"/>
        </a:p>
      </dgm:t>
    </dgm:pt>
    <dgm:pt modelId="{9DB03F9E-B250-43CE-BB50-361C8246D739}">
      <dgm:prSet/>
      <dgm:spPr/>
      <dgm:t>
        <a:bodyPr/>
        <a:lstStyle/>
        <a:p>
          <a:r>
            <a:rPr lang="fr-FR"/>
            <a:t>Elément d’ingénierie sociale : information partagée sur les réseaux sociaux</a:t>
          </a:r>
          <a:endParaRPr lang="en-US"/>
        </a:p>
      </dgm:t>
    </dgm:pt>
    <dgm:pt modelId="{053325CB-F868-4553-A794-7C2B60654A16}" type="parTrans" cxnId="{38149053-92F0-40BE-A33F-68C1E9DB00BE}">
      <dgm:prSet/>
      <dgm:spPr/>
      <dgm:t>
        <a:bodyPr/>
        <a:lstStyle/>
        <a:p>
          <a:endParaRPr lang="en-US"/>
        </a:p>
      </dgm:t>
    </dgm:pt>
    <dgm:pt modelId="{35CB79D9-A6EC-4911-869A-DFE9AC97203F}" type="sibTrans" cxnId="{38149053-92F0-40BE-A33F-68C1E9DB00BE}">
      <dgm:prSet/>
      <dgm:spPr/>
      <dgm:t>
        <a:bodyPr/>
        <a:lstStyle/>
        <a:p>
          <a:endParaRPr lang="en-US"/>
        </a:p>
      </dgm:t>
    </dgm:pt>
    <dgm:pt modelId="{EED1BCA3-BFD9-431C-B4BF-3A4508E50F6D}" type="pres">
      <dgm:prSet presAssocID="{5CC51B60-62F5-442F-AC08-379436F0740F}" presName="linear" presStyleCnt="0">
        <dgm:presLayoutVars>
          <dgm:animLvl val="lvl"/>
          <dgm:resizeHandles val="exact"/>
        </dgm:presLayoutVars>
      </dgm:prSet>
      <dgm:spPr/>
    </dgm:pt>
    <dgm:pt modelId="{7E732868-C033-4A1D-BA19-4757F93E48DF}" type="pres">
      <dgm:prSet presAssocID="{32670740-5CA6-4C32-82DC-24DC41F4337D}" presName="parentText" presStyleLbl="node1" presStyleIdx="0" presStyleCnt="4">
        <dgm:presLayoutVars>
          <dgm:chMax val="0"/>
          <dgm:bulletEnabled val="1"/>
        </dgm:presLayoutVars>
      </dgm:prSet>
      <dgm:spPr/>
    </dgm:pt>
    <dgm:pt modelId="{AAAFDAAE-68A7-4D02-B7E5-389FD4490935}" type="pres">
      <dgm:prSet presAssocID="{7D07232D-FADE-4C42-B25E-48CE12DC4860}" presName="spacer" presStyleCnt="0"/>
      <dgm:spPr/>
    </dgm:pt>
    <dgm:pt modelId="{70897883-DDCC-456A-85D8-C8B0D22B018B}" type="pres">
      <dgm:prSet presAssocID="{BC39CB5C-EB9D-424B-A3B4-B599F8F769DC}" presName="parentText" presStyleLbl="node1" presStyleIdx="1" presStyleCnt="4">
        <dgm:presLayoutVars>
          <dgm:chMax val="0"/>
          <dgm:bulletEnabled val="1"/>
        </dgm:presLayoutVars>
      </dgm:prSet>
      <dgm:spPr/>
    </dgm:pt>
    <dgm:pt modelId="{32375102-1E2A-496E-B60F-D7671F840BB9}" type="pres">
      <dgm:prSet presAssocID="{26E003CE-BC77-44F2-804F-3CE78273D8F2}" presName="spacer" presStyleCnt="0"/>
      <dgm:spPr/>
    </dgm:pt>
    <dgm:pt modelId="{12C21EF9-7773-47B8-B300-0A357FC0D0D1}" type="pres">
      <dgm:prSet presAssocID="{820FD6BD-0829-4970-9258-DB05B7F11698}" presName="parentText" presStyleLbl="node1" presStyleIdx="2" presStyleCnt="4">
        <dgm:presLayoutVars>
          <dgm:chMax val="0"/>
          <dgm:bulletEnabled val="1"/>
        </dgm:presLayoutVars>
      </dgm:prSet>
      <dgm:spPr/>
    </dgm:pt>
    <dgm:pt modelId="{FCCC2E94-0EA8-4F13-BAA7-AE5EBF2742A0}" type="pres">
      <dgm:prSet presAssocID="{FF64AC83-94B7-4231-9103-1BD6B9D41697}" presName="spacer" presStyleCnt="0"/>
      <dgm:spPr/>
    </dgm:pt>
    <dgm:pt modelId="{EE236AB5-9FDD-4AC0-AD86-8087AC39110B}" type="pres">
      <dgm:prSet presAssocID="{9DB03F9E-B250-43CE-BB50-361C8246D739}" presName="parentText" presStyleLbl="node1" presStyleIdx="3" presStyleCnt="4">
        <dgm:presLayoutVars>
          <dgm:chMax val="0"/>
          <dgm:bulletEnabled val="1"/>
        </dgm:presLayoutVars>
      </dgm:prSet>
      <dgm:spPr/>
    </dgm:pt>
  </dgm:ptLst>
  <dgm:cxnLst>
    <dgm:cxn modelId="{9BAC5E01-0496-4448-BC98-FCD51C4177F1}" type="presOf" srcId="{32670740-5CA6-4C32-82DC-24DC41F4337D}" destId="{7E732868-C033-4A1D-BA19-4757F93E48DF}" srcOrd="0" destOrd="0" presId="urn:microsoft.com/office/officeart/2005/8/layout/vList2"/>
    <dgm:cxn modelId="{DEE9E505-EE14-4BEF-96EE-FD6D523BC01A}" type="presOf" srcId="{BC39CB5C-EB9D-424B-A3B4-B599F8F769DC}" destId="{70897883-DDCC-456A-85D8-C8B0D22B018B}" srcOrd="0" destOrd="0" presId="urn:microsoft.com/office/officeart/2005/8/layout/vList2"/>
    <dgm:cxn modelId="{2DCBA23B-43C0-4407-98BA-77D2CFE8F448}" srcId="{5CC51B60-62F5-442F-AC08-379436F0740F}" destId="{820FD6BD-0829-4970-9258-DB05B7F11698}" srcOrd="2" destOrd="0" parTransId="{8D0F2104-D324-4C13-9AC5-6E947BC6000E}" sibTransId="{FF64AC83-94B7-4231-9103-1BD6B9D41697}"/>
    <dgm:cxn modelId="{38149053-92F0-40BE-A33F-68C1E9DB00BE}" srcId="{5CC51B60-62F5-442F-AC08-379436F0740F}" destId="{9DB03F9E-B250-43CE-BB50-361C8246D739}" srcOrd="3" destOrd="0" parTransId="{053325CB-F868-4553-A794-7C2B60654A16}" sibTransId="{35CB79D9-A6EC-4911-869A-DFE9AC97203F}"/>
    <dgm:cxn modelId="{D82D4686-CD6C-4A2E-A004-F25F8C85D300}" type="presOf" srcId="{5CC51B60-62F5-442F-AC08-379436F0740F}" destId="{EED1BCA3-BFD9-431C-B4BF-3A4508E50F6D}" srcOrd="0" destOrd="0" presId="urn:microsoft.com/office/officeart/2005/8/layout/vList2"/>
    <dgm:cxn modelId="{D561EC9B-6AF5-435F-9926-3CC6B56E72F6}" srcId="{5CC51B60-62F5-442F-AC08-379436F0740F}" destId="{BC39CB5C-EB9D-424B-A3B4-B599F8F769DC}" srcOrd="1" destOrd="0" parTransId="{C8DA05AF-4C6C-4F33-A590-D7DF2248C2A6}" sibTransId="{26E003CE-BC77-44F2-804F-3CE78273D8F2}"/>
    <dgm:cxn modelId="{CB633B9E-4189-4078-869D-528B4CA6E795}" type="presOf" srcId="{9DB03F9E-B250-43CE-BB50-361C8246D739}" destId="{EE236AB5-9FDD-4AC0-AD86-8087AC39110B}" srcOrd="0" destOrd="0" presId="urn:microsoft.com/office/officeart/2005/8/layout/vList2"/>
    <dgm:cxn modelId="{89BBAAB0-D0C0-4C60-BE0C-354C3F411F36}" type="presOf" srcId="{820FD6BD-0829-4970-9258-DB05B7F11698}" destId="{12C21EF9-7773-47B8-B300-0A357FC0D0D1}" srcOrd="0" destOrd="0" presId="urn:microsoft.com/office/officeart/2005/8/layout/vList2"/>
    <dgm:cxn modelId="{146146B6-9F50-4066-AB46-96E004FE3CE2}" srcId="{5CC51B60-62F5-442F-AC08-379436F0740F}" destId="{32670740-5CA6-4C32-82DC-24DC41F4337D}" srcOrd="0" destOrd="0" parTransId="{C8860593-A78C-4904-9EE1-D7562C3928C7}" sibTransId="{7D07232D-FADE-4C42-B25E-48CE12DC4860}"/>
    <dgm:cxn modelId="{F0870A72-5CBA-4A46-88AE-67CC1D290CFD}" type="presParOf" srcId="{EED1BCA3-BFD9-431C-B4BF-3A4508E50F6D}" destId="{7E732868-C033-4A1D-BA19-4757F93E48DF}" srcOrd="0" destOrd="0" presId="urn:microsoft.com/office/officeart/2005/8/layout/vList2"/>
    <dgm:cxn modelId="{076A7478-064B-4B5D-9B55-8D955B4CF190}" type="presParOf" srcId="{EED1BCA3-BFD9-431C-B4BF-3A4508E50F6D}" destId="{AAAFDAAE-68A7-4D02-B7E5-389FD4490935}" srcOrd="1" destOrd="0" presId="urn:microsoft.com/office/officeart/2005/8/layout/vList2"/>
    <dgm:cxn modelId="{7E9D2FD9-50E6-4D4F-807A-D91E4EA56C04}" type="presParOf" srcId="{EED1BCA3-BFD9-431C-B4BF-3A4508E50F6D}" destId="{70897883-DDCC-456A-85D8-C8B0D22B018B}" srcOrd="2" destOrd="0" presId="urn:microsoft.com/office/officeart/2005/8/layout/vList2"/>
    <dgm:cxn modelId="{6BCC8E8F-4E55-452F-95E7-68A1BA4F27E0}" type="presParOf" srcId="{EED1BCA3-BFD9-431C-B4BF-3A4508E50F6D}" destId="{32375102-1E2A-496E-B60F-D7671F840BB9}" srcOrd="3" destOrd="0" presId="urn:microsoft.com/office/officeart/2005/8/layout/vList2"/>
    <dgm:cxn modelId="{8EF05A95-8517-4E5A-9243-9DE9C1CEADB3}" type="presParOf" srcId="{EED1BCA3-BFD9-431C-B4BF-3A4508E50F6D}" destId="{12C21EF9-7773-47B8-B300-0A357FC0D0D1}" srcOrd="4" destOrd="0" presId="urn:microsoft.com/office/officeart/2005/8/layout/vList2"/>
    <dgm:cxn modelId="{9DB4F887-C224-4277-AB9A-31700D0FC97A}" type="presParOf" srcId="{EED1BCA3-BFD9-431C-B4BF-3A4508E50F6D}" destId="{FCCC2E94-0EA8-4F13-BAA7-AE5EBF2742A0}" srcOrd="5" destOrd="0" presId="urn:microsoft.com/office/officeart/2005/8/layout/vList2"/>
    <dgm:cxn modelId="{F5F8A57F-5D02-41B0-BE25-4E4D9F81290F}" type="presParOf" srcId="{EED1BCA3-BFD9-431C-B4BF-3A4508E50F6D}" destId="{EE236AB5-9FDD-4AC0-AD86-8087AC39110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0A6116-84A8-46D7-9E77-45BDBF1E62B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EE4720B-02CA-4777-908E-31C852BCEF61}">
      <dgm:prSet/>
      <dgm:spPr/>
      <dgm:t>
        <a:bodyPr/>
        <a:lstStyle/>
        <a:p>
          <a:r>
            <a:rPr lang="fr-FR"/>
            <a:t>Site/bâtiment/Salle : Siège social, usine, site de stockage, bâtiment industriel, salle de réunion, salle serveur</a:t>
          </a:r>
          <a:endParaRPr lang="en-US"/>
        </a:p>
      </dgm:t>
    </dgm:pt>
    <dgm:pt modelId="{810F0FAC-A3C9-48F8-A81C-18EC72C48BC0}" type="parTrans" cxnId="{D178D2A3-1468-412F-84B5-21CA6D6C1C55}">
      <dgm:prSet/>
      <dgm:spPr/>
      <dgm:t>
        <a:bodyPr/>
        <a:lstStyle/>
        <a:p>
          <a:endParaRPr lang="en-US"/>
        </a:p>
      </dgm:t>
    </dgm:pt>
    <dgm:pt modelId="{AE63F02C-990C-447C-9239-F0ADD9DEA315}" type="sibTrans" cxnId="{D178D2A3-1468-412F-84B5-21CA6D6C1C55}">
      <dgm:prSet/>
      <dgm:spPr/>
      <dgm:t>
        <a:bodyPr/>
        <a:lstStyle/>
        <a:p>
          <a:endParaRPr lang="en-US"/>
        </a:p>
      </dgm:t>
    </dgm:pt>
    <dgm:pt modelId="{99E6CDE7-3881-45E8-9972-9E39648B1EAE}">
      <dgm:prSet/>
      <dgm:spPr/>
      <dgm:t>
        <a:bodyPr/>
        <a:lstStyle/>
        <a:p>
          <a:r>
            <a:rPr lang="fr-FR"/>
            <a:t>Système de sécurité physique : Système d’accès par badge, système de détection d’intrusion, vidéoprotection</a:t>
          </a:r>
          <a:endParaRPr lang="en-US"/>
        </a:p>
      </dgm:t>
    </dgm:pt>
    <dgm:pt modelId="{79271A9A-A5A3-46E1-9BBA-DD5281E04020}" type="parTrans" cxnId="{641CAF34-E9E5-43AD-9423-F2692FC0F6D6}">
      <dgm:prSet/>
      <dgm:spPr/>
      <dgm:t>
        <a:bodyPr/>
        <a:lstStyle/>
        <a:p>
          <a:endParaRPr lang="en-US"/>
        </a:p>
      </dgm:t>
    </dgm:pt>
    <dgm:pt modelId="{D903FD74-F95A-4E32-B509-93164060F39A}" type="sibTrans" cxnId="{641CAF34-E9E5-43AD-9423-F2692FC0F6D6}">
      <dgm:prSet/>
      <dgm:spPr/>
      <dgm:t>
        <a:bodyPr/>
        <a:lstStyle/>
        <a:p>
          <a:endParaRPr lang="en-US"/>
        </a:p>
      </dgm:t>
    </dgm:pt>
    <dgm:pt modelId="{7EB6F680-01F8-4C6A-84A3-5BCC3401EDD1}">
      <dgm:prSet/>
      <dgm:spPr/>
      <dgm:t>
        <a:bodyPr/>
        <a:lstStyle/>
        <a:p>
          <a:r>
            <a:rPr lang="fr-FR"/>
            <a:t>Système de sûreté de fonctionnement : Climatisation, sécurité incendie, alimentation électrique</a:t>
          </a:r>
          <a:endParaRPr lang="en-US"/>
        </a:p>
      </dgm:t>
    </dgm:pt>
    <dgm:pt modelId="{5DA5FDE2-03DC-43C0-9C6B-2B86082CACA2}" type="parTrans" cxnId="{EB4C3818-17DC-4BBC-8690-D4C18119A3DE}">
      <dgm:prSet/>
      <dgm:spPr/>
      <dgm:t>
        <a:bodyPr/>
        <a:lstStyle/>
        <a:p>
          <a:endParaRPr lang="en-US"/>
        </a:p>
      </dgm:t>
    </dgm:pt>
    <dgm:pt modelId="{50A012AF-4D08-40D9-8CA7-10E6104EFC55}" type="sibTrans" cxnId="{EB4C3818-17DC-4BBC-8690-D4C18119A3DE}">
      <dgm:prSet/>
      <dgm:spPr/>
      <dgm:t>
        <a:bodyPr/>
        <a:lstStyle/>
        <a:p>
          <a:endParaRPr lang="en-US"/>
        </a:p>
      </dgm:t>
    </dgm:pt>
    <dgm:pt modelId="{CC2A7E2E-C082-4897-AFE2-66F7BC0FE24C}" type="pres">
      <dgm:prSet presAssocID="{850A6116-84A8-46D7-9E77-45BDBF1E62B5}" presName="linear" presStyleCnt="0">
        <dgm:presLayoutVars>
          <dgm:animLvl val="lvl"/>
          <dgm:resizeHandles val="exact"/>
        </dgm:presLayoutVars>
      </dgm:prSet>
      <dgm:spPr/>
    </dgm:pt>
    <dgm:pt modelId="{660A00C5-2530-43B8-B515-18E5689F1D2B}" type="pres">
      <dgm:prSet presAssocID="{3EE4720B-02CA-4777-908E-31C852BCEF61}" presName="parentText" presStyleLbl="node1" presStyleIdx="0" presStyleCnt="3">
        <dgm:presLayoutVars>
          <dgm:chMax val="0"/>
          <dgm:bulletEnabled val="1"/>
        </dgm:presLayoutVars>
      </dgm:prSet>
      <dgm:spPr/>
    </dgm:pt>
    <dgm:pt modelId="{272297AF-8CFB-4997-9AD1-DA177C00F0F7}" type="pres">
      <dgm:prSet presAssocID="{AE63F02C-990C-447C-9239-F0ADD9DEA315}" presName="spacer" presStyleCnt="0"/>
      <dgm:spPr/>
    </dgm:pt>
    <dgm:pt modelId="{0589C090-3668-42B7-B1A3-67FB6F3F4F5F}" type="pres">
      <dgm:prSet presAssocID="{99E6CDE7-3881-45E8-9972-9E39648B1EAE}" presName="parentText" presStyleLbl="node1" presStyleIdx="1" presStyleCnt="3">
        <dgm:presLayoutVars>
          <dgm:chMax val="0"/>
          <dgm:bulletEnabled val="1"/>
        </dgm:presLayoutVars>
      </dgm:prSet>
      <dgm:spPr/>
    </dgm:pt>
    <dgm:pt modelId="{A3954251-46B2-4115-9075-B9F5DB064247}" type="pres">
      <dgm:prSet presAssocID="{D903FD74-F95A-4E32-B509-93164060F39A}" presName="spacer" presStyleCnt="0"/>
      <dgm:spPr/>
    </dgm:pt>
    <dgm:pt modelId="{BA7A01A0-F7AE-4CB9-93C3-65AB47BEDA67}" type="pres">
      <dgm:prSet presAssocID="{7EB6F680-01F8-4C6A-84A3-5BCC3401EDD1}" presName="parentText" presStyleLbl="node1" presStyleIdx="2" presStyleCnt="3">
        <dgm:presLayoutVars>
          <dgm:chMax val="0"/>
          <dgm:bulletEnabled val="1"/>
        </dgm:presLayoutVars>
      </dgm:prSet>
      <dgm:spPr/>
    </dgm:pt>
  </dgm:ptLst>
  <dgm:cxnLst>
    <dgm:cxn modelId="{EB4C3818-17DC-4BBC-8690-D4C18119A3DE}" srcId="{850A6116-84A8-46D7-9E77-45BDBF1E62B5}" destId="{7EB6F680-01F8-4C6A-84A3-5BCC3401EDD1}" srcOrd="2" destOrd="0" parTransId="{5DA5FDE2-03DC-43C0-9C6B-2B86082CACA2}" sibTransId="{50A012AF-4D08-40D9-8CA7-10E6104EFC55}"/>
    <dgm:cxn modelId="{641CAF34-E9E5-43AD-9423-F2692FC0F6D6}" srcId="{850A6116-84A8-46D7-9E77-45BDBF1E62B5}" destId="{99E6CDE7-3881-45E8-9972-9E39648B1EAE}" srcOrd="1" destOrd="0" parTransId="{79271A9A-A5A3-46E1-9BBA-DD5281E04020}" sibTransId="{D903FD74-F95A-4E32-B509-93164060F39A}"/>
    <dgm:cxn modelId="{B303128A-826F-4A11-B99B-CD96EB8F29BC}" type="presOf" srcId="{99E6CDE7-3881-45E8-9972-9E39648B1EAE}" destId="{0589C090-3668-42B7-B1A3-67FB6F3F4F5F}" srcOrd="0" destOrd="0" presId="urn:microsoft.com/office/officeart/2005/8/layout/vList2"/>
    <dgm:cxn modelId="{D178D2A3-1468-412F-84B5-21CA6D6C1C55}" srcId="{850A6116-84A8-46D7-9E77-45BDBF1E62B5}" destId="{3EE4720B-02CA-4777-908E-31C852BCEF61}" srcOrd="0" destOrd="0" parTransId="{810F0FAC-A3C9-48F8-A81C-18EC72C48BC0}" sibTransId="{AE63F02C-990C-447C-9239-F0ADD9DEA315}"/>
    <dgm:cxn modelId="{D7E281C5-F636-4A31-A98A-70DEA07E6337}" type="presOf" srcId="{3EE4720B-02CA-4777-908E-31C852BCEF61}" destId="{660A00C5-2530-43B8-B515-18E5689F1D2B}" srcOrd="0" destOrd="0" presId="urn:microsoft.com/office/officeart/2005/8/layout/vList2"/>
    <dgm:cxn modelId="{E4794FFC-01FB-48B6-9CD5-CE4C9B9F0702}" type="presOf" srcId="{7EB6F680-01F8-4C6A-84A3-5BCC3401EDD1}" destId="{BA7A01A0-F7AE-4CB9-93C3-65AB47BEDA67}" srcOrd="0" destOrd="0" presId="urn:microsoft.com/office/officeart/2005/8/layout/vList2"/>
    <dgm:cxn modelId="{4064A4FD-ECDA-46AE-80DB-4E1084C119FB}" type="presOf" srcId="{850A6116-84A8-46D7-9E77-45BDBF1E62B5}" destId="{CC2A7E2E-C082-4897-AFE2-66F7BC0FE24C}" srcOrd="0" destOrd="0" presId="urn:microsoft.com/office/officeart/2005/8/layout/vList2"/>
    <dgm:cxn modelId="{AF2ED645-70DC-46EA-B584-1D950F1ADC74}" type="presParOf" srcId="{CC2A7E2E-C082-4897-AFE2-66F7BC0FE24C}" destId="{660A00C5-2530-43B8-B515-18E5689F1D2B}" srcOrd="0" destOrd="0" presId="urn:microsoft.com/office/officeart/2005/8/layout/vList2"/>
    <dgm:cxn modelId="{74C576A7-DFB6-4130-8220-04F18AAD3D26}" type="presParOf" srcId="{CC2A7E2E-C082-4897-AFE2-66F7BC0FE24C}" destId="{272297AF-8CFB-4997-9AD1-DA177C00F0F7}" srcOrd="1" destOrd="0" presId="urn:microsoft.com/office/officeart/2005/8/layout/vList2"/>
    <dgm:cxn modelId="{CF322F5B-D32B-486A-B79C-BCFECFDABDF3}" type="presParOf" srcId="{CC2A7E2E-C082-4897-AFE2-66F7BC0FE24C}" destId="{0589C090-3668-42B7-B1A3-67FB6F3F4F5F}" srcOrd="2" destOrd="0" presId="urn:microsoft.com/office/officeart/2005/8/layout/vList2"/>
    <dgm:cxn modelId="{342601A0-0925-4E33-8138-F93341A2C466}" type="presParOf" srcId="{CC2A7E2E-C082-4897-AFE2-66F7BC0FE24C}" destId="{A3954251-46B2-4115-9075-B9F5DB064247}" srcOrd="3" destOrd="0" presId="urn:microsoft.com/office/officeart/2005/8/layout/vList2"/>
    <dgm:cxn modelId="{FB7AD03E-7A27-4C27-99B6-D3682BDD49A5}" type="presParOf" srcId="{CC2A7E2E-C082-4897-AFE2-66F7BC0FE24C}" destId="{BA7A01A0-F7AE-4CB9-93C3-65AB47BEDA6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57548-C2A9-4CD1-AC8D-A6CBA39EB727}">
      <dsp:nvSpPr>
        <dsp:cNvPr id="0" name=""/>
        <dsp:cNvSpPr/>
      </dsp:nvSpPr>
      <dsp:spPr>
        <a:xfrm>
          <a:off x="0" y="51353"/>
          <a:ext cx="6254496" cy="12097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b="1" kern="1200" dirty="0"/>
            <a:t>Risque</a:t>
          </a:r>
          <a:r>
            <a:rPr lang="fr-FR" sz="2200" kern="1200" dirty="0"/>
            <a:t> : Possibilité qu’un évènement redouté survienne et que ses effets perturbent les missions de l’objet d’étude.</a:t>
          </a:r>
          <a:endParaRPr lang="en-US" sz="2200" kern="1200" dirty="0"/>
        </a:p>
      </dsp:txBody>
      <dsp:txXfrm>
        <a:off x="59057" y="110410"/>
        <a:ext cx="6136382" cy="1091666"/>
      </dsp:txXfrm>
    </dsp:sp>
    <dsp:sp modelId="{FD93F99B-F61E-4558-87AC-37C6DC80AE6A}">
      <dsp:nvSpPr>
        <dsp:cNvPr id="0" name=""/>
        <dsp:cNvSpPr/>
      </dsp:nvSpPr>
      <dsp:spPr>
        <a:xfrm>
          <a:off x="0" y="1324493"/>
          <a:ext cx="6254496" cy="12097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a:t>La </a:t>
          </a:r>
          <a:r>
            <a:rPr lang="fr-FR" sz="2200" b="1" kern="1200" dirty="0"/>
            <a:t>gravité</a:t>
          </a:r>
          <a:r>
            <a:rPr lang="fr-FR" sz="2200" kern="1200" dirty="0"/>
            <a:t> varie selon le nombre d’impacts et leur niveau mais aussi selon la valeur de l’objet étudié.</a:t>
          </a:r>
          <a:endParaRPr lang="en-US" sz="2200" kern="1200" dirty="0"/>
        </a:p>
      </dsp:txBody>
      <dsp:txXfrm>
        <a:off x="59057" y="1383550"/>
        <a:ext cx="6136382" cy="1091666"/>
      </dsp:txXfrm>
    </dsp:sp>
    <dsp:sp modelId="{8718854B-2ED6-4A72-B574-913C13B3E567}">
      <dsp:nvSpPr>
        <dsp:cNvPr id="0" name=""/>
        <dsp:cNvSpPr/>
      </dsp:nvSpPr>
      <dsp:spPr>
        <a:xfrm>
          <a:off x="0" y="2597634"/>
          <a:ext cx="6254496" cy="12097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dirty="0"/>
            <a:t>La </a:t>
          </a:r>
          <a:r>
            <a:rPr lang="fr-FR" sz="2200" b="1" kern="1200" dirty="0"/>
            <a:t>vraisemblance</a:t>
          </a:r>
          <a:r>
            <a:rPr lang="fr-FR" sz="2200" kern="1200" dirty="0"/>
            <a:t> varie selon l’exposition aux menaces, le niveau de vulnérabilité et les mesures de sécurité.</a:t>
          </a:r>
          <a:endParaRPr lang="en-US" sz="2200" kern="1200" dirty="0"/>
        </a:p>
      </dsp:txBody>
      <dsp:txXfrm>
        <a:off x="59057" y="2656691"/>
        <a:ext cx="6136382" cy="10916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10F91-207F-4827-B040-0ADBB0E39D05}">
      <dsp:nvSpPr>
        <dsp:cNvPr id="0" name=""/>
        <dsp:cNvSpPr/>
      </dsp:nvSpPr>
      <dsp:spPr>
        <a:xfrm>
          <a:off x="3286" y="8257"/>
          <a:ext cx="3203971" cy="66149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kern="1200"/>
            <a:t>Fabriquer des vaccins</a:t>
          </a:r>
          <a:endParaRPr lang="en-US" sz="1800" kern="1200"/>
        </a:p>
      </dsp:txBody>
      <dsp:txXfrm>
        <a:off x="3286" y="8257"/>
        <a:ext cx="3203971" cy="661497"/>
      </dsp:txXfrm>
    </dsp:sp>
    <dsp:sp modelId="{DDFFAFAF-9279-4850-A3A9-B16CD486E6DD}">
      <dsp:nvSpPr>
        <dsp:cNvPr id="0" name=""/>
        <dsp:cNvSpPr/>
      </dsp:nvSpPr>
      <dsp:spPr>
        <a:xfrm>
          <a:off x="3286" y="669755"/>
          <a:ext cx="3203971" cy="3673324"/>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a:t>Système de production : ensemble des machines et équipements informatiques permettant de fabriquer des vaccins à grande échelle</a:t>
          </a:r>
          <a:endParaRPr lang="en-US" sz="1800" kern="1200"/>
        </a:p>
      </dsp:txBody>
      <dsp:txXfrm>
        <a:off x="3286" y="669755"/>
        <a:ext cx="3203971" cy="3673324"/>
      </dsp:txXfrm>
    </dsp:sp>
    <dsp:sp modelId="{A7145AAD-04EA-4496-808D-1DE5BA5F50B1}">
      <dsp:nvSpPr>
        <dsp:cNvPr id="0" name=""/>
        <dsp:cNvSpPr/>
      </dsp:nvSpPr>
      <dsp:spPr>
        <a:xfrm>
          <a:off x="3655814" y="8257"/>
          <a:ext cx="3203971" cy="661497"/>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kern="1200"/>
            <a:t>Recherche et développement (R&amp;D)</a:t>
          </a:r>
          <a:endParaRPr lang="en-US" sz="1800" kern="1200"/>
        </a:p>
      </dsp:txBody>
      <dsp:txXfrm>
        <a:off x="3655814" y="8257"/>
        <a:ext cx="3203971" cy="661497"/>
      </dsp:txXfrm>
    </dsp:sp>
    <dsp:sp modelId="{E161C7B5-381E-46B0-B7CD-8478B000CFB3}">
      <dsp:nvSpPr>
        <dsp:cNvPr id="0" name=""/>
        <dsp:cNvSpPr/>
      </dsp:nvSpPr>
      <dsp:spPr>
        <a:xfrm>
          <a:off x="3655814" y="669755"/>
          <a:ext cx="3203971" cy="3673324"/>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a:t>Serveurs bureautiques (interne) : permettent de stocker l’ensemble des données de R&amp;D</a:t>
          </a:r>
          <a:endParaRPr lang="en-US" sz="1800" kern="1200"/>
        </a:p>
        <a:p>
          <a:pPr marL="171450" lvl="1" indent="-171450" algn="l" defTabSz="800100">
            <a:lnSpc>
              <a:spcPct val="90000"/>
            </a:lnSpc>
            <a:spcBef>
              <a:spcPct val="0"/>
            </a:spcBef>
            <a:spcAft>
              <a:spcPct val="15000"/>
            </a:spcAft>
            <a:buChar char="•"/>
          </a:pPr>
          <a:r>
            <a:rPr lang="fr-FR" sz="1800" kern="1200"/>
            <a:t>Serveurs bureautiques (externe) : permettent de stocker une partie des données de R&amp;D</a:t>
          </a:r>
          <a:endParaRPr lang="en-US" sz="1800" kern="1200"/>
        </a:p>
        <a:p>
          <a:pPr marL="171450" lvl="1" indent="-171450" algn="l" defTabSz="800100">
            <a:lnSpc>
              <a:spcPct val="90000"/>
            </a:lnSpc>
            <a:spcBef>
              <a:spcPct val="0"/>
            </a:spcBef>
            <a:spcAft>
              <a:spcPct val="15000"/>
            </a:spcAft>
            <a:buChar char="•"/>
          </a:pPr>
          <a:r>
            <a:rPr lang="fr-FR" sz="1800" kern="1200"/>
            <a:t>Système de production des antigènes : ensemble des machines et équipements informatiques permettant de produire des antigènes </a:t>
          </a:r>
          <a:endParaRPr lang="en-US" sz="1800" kern="1200"/>
        </a:p>
      </dsp:txBody>
      <dsp:txXfrm>
        <a:off x="3655814" y="669755"/>
        <a:ext cx="3203971" cy="3673324"/>
      </dsp:txXfrm>
    </dsp:sp>
    <dsp:sp modelId="{B9DBF703-2F59-417A-B02D-D299EF3C1288}">
      <dsp:nvSpPr>
        <dsp:cNvPr id="0" name=""/>
        <dsp:cNvSpPr/>
      </dsp:nvSpPr>
      <dsp:spPr>
        <a:xfrm>
          <a:off x="7308342" y="8257"/>
          <a:ext cx="3203971" cy="661497"/>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fr-FR" sz="1800" kern="1200"/>
            <a:t>Traçabilité et contrôle</a:t>
          </a:r>
          <a:endParaRPr lang="en-US" sz="1800" kern="1200"/>
        </a:p>
      </dsp:txBody>
      <dsp:txXfrm>
        <a:off x="7308342" y="8257"/>
        <a:ext cx="3203971" cy="661497"/>
      </dsp:txXfrm>
    </dsp:sp>
    <dsp:sp modelId="{8D5A7316-A7CE-49A7-8492-FF8A31AAA235}">
      <dsp:nvSpPr>
        <dsp:cNvPr id="0" name=""/>
        <dsp:cNvSpPr/>
      </dsp:nvSpPr>
      <dsp:spPr>
        <a:xfrm>
          <a:off x="7308342" y="669755"/>
          <a:ext cx="3203971" cy="3673324"/>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a:t>Serveurs bureautiques (interne) : permettent de stocker l’ensemble des données relatives à la traçabilité et au contrôle pour les différents processus</a:t>
          </a:r>
          <a:endParaRPr lang="en-US" sz="1800" kern="1200"/>
        </a:p>
      </dsp:txBody>
      <dsp:txXfrm>
        <a:off x="7308342" y="669755"/>
        <a:ext cx="3203971" cy="36733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D8E37-6E89-4A57-8174-B35D96B5FD28}">
      <dsp:nvSpPr>
        <dsp:cNvPr id="0" name=""/>
        <dsp:cNvSpPr/>
      </dsp:nvSpPr>
      <dsp:spPr>
        <a:xfrm>
          <a:off x="0" y="433129"/>
          <a:ext cx="6666833" cy="1190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83184" rIns="517420" bIns="199136" numCol="1" spcCol="1270" anchor="t" anchorCtr="0">
          <a:noAutofit/>
        </a:bodyPr>
        <a:lstStyle/>
        <a:p>
          <a:pPr marL="285750" lvl="1" indent="-285750" algn="l" defTabSz="1244600">
            <a:lnSpc>
              <a:spcPct val="90000"/>
            </a:lnSpc>
            <a:spcBef>
              <a:spcPct val="0"/>
            </a:spcBef>
            <a:spcAft>
              <a:spcPct val="15000"/>
            </a:spcAft>
            <a:buChar char="•"/>
          </a:pPr>
          <a:r>
            <a:rPr lang="fr-FR" sz="2800" kern="1200"/>
            <a:t>Matrice RACI</a:t>
          </a:r>
          <a:endParaRPr lang="en-US" sz="2800" kern="1200"/>
        </a:p>
      </dsp:txBody>
      <dsp:txXfrm>
        <a:off x="0" y="433129"/>
        <a:ext cx="6666833" cy="1190700"/>
      </dsp:txXfrm>
    </dsp:sp>
    <dsp:sp modelId="{4BCC1977-5149-4A96-B91D-5E4DED4D5256}">
      <dsp:nvSpPr>
        <dsp:cNvPr id="0" name=""/>
        <dsp:cNvSpPr/>
      </dsp:nvSpPr>
      <dsp:spPr>
        <a:xfrm>
          <a:off x="333341" y="19849"/>
          <a:ext cx="4666783" cy="8265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44600">
            <a:lnSpc>
              <a:spcPct val="90000"/>
            </a:lnSpc>
            <a:spcBef>
              <a:spcPct val="0"/>
            </a:spcBef>
            <a:spcAft>
              <a:spcPct val="35000"/>
            </a:spcAft>
            <a:buNone/>
          </a:pPr>
          <a:r>
            <a:rPr lang="fr-FR" sz="2800" kern="1200"/>
            <a:t>Personne responsable</a:t>
          </a:r>
          <a:endParaRPr lang="en-US" sz="2800" kern="1200"/>
        </a:p>
      </dsp:txBody>
      <dsp:txXfrm>
        <a:off x="373690" y="60198"/>
        <a:ext cx="4586085" cy="745862"/>
      </dsp:txXfrm>
    </dsp:sp>
    <dsp:sp modelId="{B70B725A-AA3D-4DD2-ADC4-0F20DBCF82A6}">
      <dsp:nvSpPr>
        <dsp:cNvPr id="0" name=""/>
        <dsp:cNvSpPr/>
      </dsp:nvSpPr>
      <dsp:spPr>
        <a:xfrm>
          <a:off x="0" y="2188309"/>
          <a:ext cx="6666833" cy="70560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C797A5-2CBD-47E8-8122-F8AE572C9849}">
      <dsp:nvSpPr>
        <dsp:cNvPr id="0" name=""/>
        <dsp:cNvSpPr/>
      </dsp:nvSpPr>
      <dsp:spPr>
        <a:xfrm>
          <a:off x="333341" y="1775030"/>
          <a:ext cx="4666783" cy="82656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44600">
            <a:lnSpc>
              <a:spcPct val="90000"/>
            </a:lnSpc>
            <a:spcBef>
              <a:spcPct val="0"/>
            </a:spcBef>
            <a:spcAft>
              <a:spcPct val="35000"/>
            </a:spcAft>
            <a:buNone/>
          </a:pPr>
          <a:r>
            <a:rPr lang="fr-FR" sz="2800" kern="1200"/>
            <a:t>Mission</a:t>
          </a:r>
          <a:endParaRPr lang="en-US" sz="2800" kern="1200"/>
        </a:p>
      </dsp:txBody>
      <dsp:txXfrm>
        <a:off x="373690" y="1815379"/>
        <a:ext cx="4586085" cy="745862"/>
      </dsp:txXfrm>
    </dsp:sp>
    <dsp:sp modelId="{1DB6DA82-C10A-48E2-82D3-6EE3770D44A4}">
      <dsp:nvSpPr>
        <dsp:cNvPr id="0" name=""/>
        <dsp:cNvSpPr/>
      </dsp:nvSpPr>
      <dsp:spPr>
        <a:xfrm>
          <a:off x="0" y="3458390"/>
          <a:ext cx="6666833" cy="7056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sp>
    <dsp:sp modelId="{51CCC3A8-1CC1-4F8D-8178-9A00472B8B65}">
      <dsp:nvSpPr>
        <dsp:cNvPr id="0" name=""/>
        <dsp:cNvSpPr/>
      </dsp:nvSpPr>
      <dsp:spPr>
        <a:xfrm>
          <a:off x="333341" y="3045110"/>
          <a:ext cx="4666783" cy="82656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44600">
            <a:lnSpc>
              <a:spcPct val="90000"/>
            </a:lnSpc>
            <a:spcBef>
              <a:spcPct val="0"/>
            </a:spcBef>
            <a:spcAft>
              <a:spcPct val="35000"/>
            </a:spcAft>
            <a:buNone/>
          </a:pPr>
          <a:r>
            <a:rPr lang="fr-FR" sz="2800" kern="1200"/>
            <a:t>Valeur Métier</a:t>
          </a:r>
          <a:endParaRPr lang="en-US" sz="2800" kern="1200"/>
        </a:p>
      </dsp:txBody>
      <dsp:txXfrm>
        <a:off x="373690" y="3085459"/>
        <a:ext cx="4586085" cy="745862"/>
      </dsp:txXfrm>
    </dsp:sp>
    <dsp:sp modelId="{BA9D2964-5B75-4EDD-B183-477018CDE62C}">
      <dsp:nvSpPr>
        <dsp:cNvPr id="0" name=""/>
        <dsp:cNvSpPr/>
      </dsp:nvSpPr>
      <dsp:spPr>
        <a:xfrm>
          <a:off x="0" y="4728470"/>
          <a:ext cx="6666833" cy="7056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C2958640-840E-4A2C-9CF7-90E614CE7D6A}">
      <dsp:nvSpPr>
        <dsp:cNvPr id="0" name=""/>
        <dsp:cNvSpPr/>
      </dsp:nvSpPr>
      <dsp:spPr>
        <a:xfrm>
          <a:off x="333341" y="4315190"/>
          <a:ext cx="4666783" cy="8265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44600">
            <a:lnSpc>
              <a:spcPct val="90000"/>
            </a:lnSpc>
            <a:spcBef>
              <a:spcPct val="0"/>
            </a:spcBef>
            <a:spcAft>
              <a:spcPct val="35000"/>
            </a:spcAft>
            <a:buNone/>
          </a:pPr>
          <a:r>
            <a:rPr lang="fr-FR" sz="2800" kern="1200"/>
            <a:t>Bien support</a:t>
          </a:r>
          <a:endParaRPr lang="en-US" sz="2800" kern="1200"/>
        </a:p>
      </dsp:txBody>
      <dsp:txXfrm>
        <a:off x="373690" y="4355539"/>
        <a:ext cx="4586085" cy="745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AC0F3-37E3-4D82-A1B6-122652EC8509}">
      <dsp:nvSpPr>
        <dsp:cNvPr id="0" name=""/>
        <dsp:cNvSpPr/>
      </dsp:nvSpPr>
      <dsp:spPr>
        <a:xfrm>
          <a:off x="0" y="68120"/>
          <a:ext cx="6666833" cy="716040"/>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Altération des informations d’études et recherches aboutissant à une formule de vaccin erronée</a:t>
          </a:r>
          <a:endParaRPr lang="en-US" sz="1800" kern="1200" dirty="0"/>
        </a:p>
      </dsp:txBody>
      <dsp:txXfrm>
        <a:off x="34954" y="103074"/>
        <a:ext cx="6596925" cy="646132"/>
      </dsp:txXfrm>
    </dsp:sp>
    <dsp:sp modelId="{6810FED7-14EC-4501-925D-9580A3888FC4}">
      <dsp:nvSpPr>
        <dsp:cNvPr id="0" name=""/>
        <dsp:cNvSpPr/>
      </dsp:nvSpPr>
      <dsp:spPr>
        <a:xfrm>
          <a:off x="0" y="836000"/>
          <a:ext cx="6666833" cy="716040"/>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Fuite des informations d’études et des recherches de l’entreprise</a:t>
          </a:r>
          <a:endParaRPr lang="en-US" sz="1800" kern="1200" dirty="0"/>
        </a:p>
      </dsp:txBody>
      <dsp:txXfrm>
        <a:off x="34954" y="870954"/>
        <a:ext cx="6596925" cy="646132"/>
      </dsp:txXfrm>
    </dsp:sp>
    <dsp:sp modelId="{39D16445-F7A5-487E-AE47-6841D125C5EB}">
      <dsp:nvSpPr>
        <dsp:cNvPr id="0" name=""/>
        <dsp:cNvSpPr/>
      </dsp:nvSpPr>
      <dsp:spPr>
        <a:xfrm>
          <a:off x="0" y="1603880"/>
          <a:ext cx="6666833" cy="716040"/>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dirty="0"/>
            <a:t>Perte ou destruction des informations d’études et recherche</a:t>
          </a:r>
          <a:r>
            <a:rPr lang="fr-BE" sz="1800" kern="1200" dirty="0"/>
            <a:t>s</a:t>
          </a:r>
          <a:endParaRPr lang="en-US" sz="1800" kern="1200" dirty="0"/>
        </a:p>
      </dsp:txBody>
      <dsp:txXfrm>
        <a:off x="34954" y="1638834"/>
        <a:ext cx="6596925" cy="646132"/>
      </dsp:txXfrm>
    </dsp:sp>
    <dsp:sp modelId="{10709AE1-97D0-441F-9FB4-862DDCB2301B}">
      <dsp:nvSpPr>
        <dsp:cNvPr id="0" name=""/>
        <dsp:cNvSpPr/>
      </dsp:nvSpPr>
      <dsp:spPr>
        <a:xfrm>
          <a:off x="0" y="2371760"/>
          <a:ext cx="6666833" cy="716040"/>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BE" sz="1800" kern="1200" dirty="0"/>
            <a:t>Interruption des phases de tests des vaccins pendant plus d’une semaine</a:t>
          </a:r>
          <a:endParaRPr lang="en-US" sz="1800" kern="1200" dirty="0"/>
        </a:p>
      </dsp:txBody>
      <dsp:txXfrm>
        <a:off x="34954" y="2406714"/>
        <a:ext cx="6596925" cy="6461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D11D0-6CFF-48F3-B126-FA2904153554}">
      <dsp:nvSpPr>
        <dsp:cNvPr id="0" name=""/>
        <dsp:cNvSpPr/>
      </dsp:nvSpPr>
      <dsp:spPr>
        <a:xfrm>
          <a:off x="0" y="213519"/>
          <a:ext cx="6666833" cy="795600"/>
        </a:xfrm>
        <a:prstGeom prst="round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BE" sz="2000" kern="1200" dirty="0"/>
            <a:t>Interruption de la production ou de la distribution de vaccins pendant plus d’une semaine pendant un pic d’épidémie</a:t>
          </a:r>
          <a:endParaRPr lang="en-US" sz="2000" kern="1200" dirty="0"/>
        </a:p>
      </dsp:txBody>
      <dsp:txXfrm>
        <a:off x="38838" y="252357"/>
        <a:ext cx="6589157" cy="717924"/>
      </dsp:txXfrm>
    </dsp:sp>
    <dsp:sp modelId="{2D9A0C0B-A0A5-4C2E-963D-7B7A644D3369}">
      <dsp:nvSpPr>
        <dsp:cNvPr id="0" name=""/>
        <dsp:cNvSpPr/>
      </dsp:nvSpPr>
      <dsp:spPr>
        <a:xfrm>
          <a:off x="0" y="1066720"/>
          <a:ext cx="6666833" cy="795600"/>
        </a:xfrm>
        <a:prstGeom prst="round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BE" sz="2000" kern="1200" dirty="0"/>
            <a:t>Fuite du savoir-faire de l’entreprise concernant le processus de fabrication des vaccins et de leurs tests de qualité</a:t>
          </a:r>
          <a:endParaRPr lang="en-US" sz="2000" kern="1200" dirty="0"/>
        </a:p>
      </dsp:txBody>
      <dsp:txXfrm>
        <a:off x="38838" y="1105558"/>
        <a:ext cx="6589157" cy="7179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B464F-06E0-4989-897D-9810D1805741}">
      <dsp:nvSpPr>
        <dsp:cNvPr id="0" name=""/>
        <dsp:cNvSpPr/>
      </dsp:nvSpPr>
      <dsp:spPr>
        <a:xfrm>
          <a:off x="0" y="17621"/>
          <a:ext cx="6666833" cy="75582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BE" sz="1900" kern="1200" dirty="0"/>
            <a:t>Altération des résultats des contrôles qualité aboutissant à une non-conformité sanitaire</a:t>
          </a:r>
          <a:endParaRPr lang="en-US" sz="1900" kern="1200" dirty="0"/>
        </a:p>
      </dsp:txBody>
      <dsp:txXfrm>
        <a:off x="36896" y="54517"/>
        <a:ext cx="6593041" cy="6820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128DD-3F38-4AB6-B30C-F9BAAF7448E3}">
      <dsp:nvSpPr>
        <dsp:cNvPr id="0" name=""/>
        <dsp:cNvSpPr/>
      </dsp:nvSpPr>
      <dsp:spPr>
        <a:xfrm>
          <a:off x="606456" y="0"/>
          <a:ext cx="5453920" cy="545392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C23B4F-95CA-4620-9CDD-5E8C1781AEBB}">
      <dsp:nvSpPr>
        <dsp:cNvPr id="0" name=""/>
        <dsp:cNvSpPr/>
      </dsp:nvSpPr>
      <dsp:spPr>
        <a:xfrm>
          <a:off x="1124578" y="518122"/>
          <a:ext cx="2127028" cy="21270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La voiture est abimée</a:t>
          </a:r>
          <a:endParaRPr lang="en-US" sz="2400" kern="1200"/>
        </a:p>
      </dsp:txBody>
      <dsp:txXfrm>
        <a:off x="1228411" y="621955"/>
        <a:ext cx="1919362" cy="1919362"/>
      </dsp:txXfrm>
    </dsp:sp>
    <dsp:sp modelId="{946C4FA7-A902-401D-AE81-4F8EC4D32FC8}">
      <dsp:nvSpPr>
        <dsp:cNvPr id="0" name=""/>
        <dsp:cNvSpPr/>
      </dsp:nvSpPr>
      <dsp:spPr>
        <a:xfrm>
          <a:off x="3415225" y="518122"/>
          <a:ext cx="2127028" cy="21270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Certaines personnes sont blessées, voire mortes</a:t>
          </a:r>
          <a:endParaRPr lang="en-US" sz="2400" kern="1200"/>
        </a:p>
      </dsp:txBody>
      <dsp:txXfrm>
        <a:off x="3519058" y="621955"/>
        <a:ext cx="1919362" cy="1919362"/>
      </dsp:txXfrm>
    </dsp:sp>
    <dsp:sp modelId="{4A073C2F-8AD1-4310-B723-496CBD5E731C}">
      <dsp:nvSpPr>
        <dsp:cNvPr id="0" name=""/>
        <dsp:cNvSpPr/>
      </dsp:nvSpPr>
      <dsp:spPr>
        <a:xfrm>
          <a:off x="1124578" y="2808768"/>
          <a:ext cx="2127028" cy="21270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Un arbre doit être abattu</a:t>
          </a:r>
          <a:endParaRPr lang="en-US" sz="2400" kern="1200"/>
        </a:p>
      </dsp:txBody>
      <dsp:txXfrm>
        <a:off x="1228411" y="2912601"/>
        <a:ext cx="1919362" cy="1919362"/>
      </dsp:txXfrm>
    </dsp:sp>
    <dsp:sp modelId="{A36A41A9-9B56-47CA-AF10-09059692AEC8}">
      <dsp:nvSpPr>
        <dsp:cNvPr id="0" name=""/>
        <dsp:cNvSpPr/>
      </dsp:nvSpPr>
      <dsp:spPr>
        <a:xfrm>
          <a:off x="3415225" y="2808768"/>
          <a:ext cx="2127028" cy="21270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La voiture doit faire l’objet de réparations</a:t>
          </a:r>
          <a:endParaRPr lang="en-US" sz="2400" kern="1200"/>
        </a:p>
      </dsp:txBody>
      <dsp:txXfrm>
        <a:off x="3519058" y="2912601"/>
        <a:ext cx="1919362" cy="19193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396B7-4F10-42ED-BDD9-0CDBE3320F93}">
      <dsp:nvSpPr>
        <dsp:cNvPr id="0" name=""/>
        <dsp:cNvSpPr/>
      </dsp:nvSpPr>
      <dsp:spPr>
        <a:xfrm>
          <a:off x="0" y="602708"/>
          <a:ext cx="7598979" cy="6715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Impacts sur les missions et services de l’organisme</a:t>
          </a:r>
          <a:endParaRPr lang="en-US" sz="2800" kern="1200"/>
        </a:p>
      </dsp:txBody>
      <dsp:txXfrm>
        <a:off x="32784" y="635492"/>
        <a:ext cx="7533411" cy="606012"/>
      </dsp:txXfrm>
    </dsp:sp>
    <dsp:sp modelId="{26D8B22F-B691-42A2-8218-1411BCDAD2E7}">
      <dsp:nvSpPr>
        <dsp:cNvPr id="0" name=""/>
        <dsp:cNvSpPr/>
      </dsp:nvSpPr>
      <dsp:spPr>
        <a:xfrm>
          <a:off x="0" y="1274288"/>
          <a:ext cx="7598979"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26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fr-FR" sz="2200" kern="1200"/>
            <a:t>Incapacité à fournir un service</a:t>
          </a:r>
          <a:endParaRPr lang="en-US" sz="2200" kern="1200"/>
        </a:p>
      </dsp:txBody>
      <dsp:txXfrm>
        <a:off x="0" y="1274288"/>
        <a:ext cx="7598979" cy="463680"/>
      </dsp:txXfrm>
    </dsp:sp>
    <dsp:sp modelId="{107D16C8-52C1-43AC-BB7F-550D12D5761B}">
      <dsp:nvSpPr>
        <dsp:cNvPr id="0" name=""/>
        <dsp:cNvSpPr/>
      </dsp:nvSpPr>
      <dsp:spPr>
        <a:xfrm>
          <a:off x="0" y="1737968"/>
          <a:ext cx="7598979" cy="67158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Impacts sur la gouvernance de l’organisation</a:t>
          </a:r>
          <a:endParaRPr lang="en-US" sz="2800" kern="1200"/>
        </a:p>
      </dsp:txBody>
      <dsp:txXfrm>
        <a:off x="32784" y="1770752"/>
        <a:ext cx="7533411" cy="606012"/>
      </dsp:txXfrm>
    </dsp:sp>
    <dsp:sp modelId="{C6D60551-2907-4DA2-925A-AD9F37DD21F3}">
      <dsp:nvSpPr>
        <dsp:cNvPr id="0" name=""/>
        <dsp:cNvSpPr/>
      </dsp:nvSpPr>
      <dsp:spPr>
        <a:xfrm>
          <a:off x="0" y="2409548"/>
          <a:ext cx="759897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26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fr-FR" sz="2200" kern="1200"/>
            <a:t>Impacts sur la capacité de développement ou de décision</a:t>
          </a:r>
          <a:endParaRPr lang="en-US" sz="2200" kern="1200"/>
        </a:p>
        <a:p>
          <a:pPr marL="228600" lvl="1" indent="-228600" algn="l" defTabSz="977900">
            <a:lnSpc>
              <a:spcPct val="90000"/>
            </a:lnSpc>
            <a:spcBef>
              <a:spcPct val="0"/>
            </a:spcBef>
            <a:spcAft>
              <a:spcPct val="20000"/>
            </a:spcAft>
            <a:buChar char="•"/>
          </a:pPr>
          <a:r>
            <a:rPr lang="fr-FR" sz="2200" kern="1200" dirty="0"/>
            <a:t>Impacts sur le lien social interne  </a:t>
          </a:r>
          <a:endParaRPr lang="en-US" sz="2200" kern="1200" dirty="0"/>
        </a:p>
        <a:p>
          <a:pPr marL="228600" lvl="1" indent="-228600" algn="l" defTabSz="977900">
            <a:lnSpc>
              <a:spcPct val="90000"/>
            </a:lnSpc>
            <a:spcBef>
              <a:spcPct val="0"/>
            </a:spcBef>
            <a:spcAft>
              <a:spcPct val="20000"/>
            </a:spcAft>
            <a:buChar char="•"/>
          </a:pPr>
          <a:r>
            <a:rPr lang="fr-FR" sz="2200" kern="1200"/>
            <a:t>Impacts sur le patrimoine intellectuel ou culturel </a:t>
          </a:r>
          <a:endParaRPr lang="en-US" sz="2200" kern="1200"/>
        </a:p>
      </dsp:txBody>
      <dsp:txXfrm>
        <a:off x="0" y="2409548"/>
        <a:ext cx="7598979" cy="1130220"/>
      </dsp:txXfrm>
    </dsp:sp>
    <dsp:sp modelId="{19AA8CF6-B350-4AE7-8B21-3C488AC5F119}">
      <dsp:nvSpPr>
        <dsp:cNvPr id="0" name=""/>
        <dsp:cNvSpPr/>
      </dsp:nvSpPr>
      <dsp:spPr>
        <a:xfrm>
          <a:off x="0" y="3539768"/>
          <a:ext cx="7598979" cy="6715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Impact humains, matériels ou environnementaux</a:t>
          </a:r>
          <a:endParaRPr lang="en-US" sz="2800" kern="1200"/>
        </a:p>
      </dsp:txBody>
      <dsp:txXfrm>
        <a:off x="32784" y="3572552"/>
        <a:ext cx="7533411" cy="606012"/>
      </dsp:txXfrm>
    </dsp:sp>
    <dsp:sp modelId="{A51DDCEA-C728-4FED-BE2D-C816EFD0C160}">
      <dsp:nvSpPr>
        <dsp:cNvPr id="0" name=""/>
        <dsp:cNvSpPr/>
      </dsp:nvSpPr>
      <dsp:spPr>
        <a:xfrm>
          <a:off x="0" y="4211348"/>
          <a:ext cx="7598979"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26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fr-FR" sz="2200" kern="1200"/>
            <a:t>Impacts sur la </a:t>
          </a:r>
          <a:r>
            <a:rPr lang="fr-BE" sz="2200" kern="1200"/>
            <a:t>sécurité ou sur la santé des personne</a:t>
          </a:r>
          <a:endParaRPr lang="en-US" sz="2200" kern="1200"/>
        </a:p>
        <a:p>
          <a:pPr marL="228600" lvl="1" indent="-228600" algn="l" defTabSz="977900">
            <a:lnSpc>
              <a:spcPct val="90000"/>
            </a:lnSpc>
            <a:spcBef>
              <a:spcPct val="0"/>
            </a:spcBef>
            <a:spcAft>
              <a:spcPct val="20000"/>
            </a:spcAft>
            <a:buChar char="•"/>
          </a:pPr>
          <a:r>
            <a:rPr lang="fr-FR" sz="2200" kern="1200"/>
            <a:t>Impacts </a:t>
          </a:r>
          <a:r>
            <a:rPr lang="fr-BE" sz="2200" kern="1200"/>
            <a:t>matériels </a:t>
          </a:r>
          <a:endParaRPr lang="en-US" sz="2200" kern="1200"/>
        </a:p>
        <a:p>
          <a:pPr marL="228600" lvl="1" indent="-228600" algn="l" defTabSz="977900">
            <a:lnSpc>
              <a:spcPct val="90000"/>
            </a:lnSpc>
            <a:spcBef>
              <a:spcPct val="0"/>
            </a:spcBef>
            <a:spcAft>
              <a:spcPct val="20000"/>
            </a:spcAft>
            <a:buChar char="•"/>
          </a:pPr>
          <a:r>
            <a:rPr lang="fr-FR" sz="2200" kern="1200"/>
            <a:t>Impacts sur l’</a:t>
          </a:r>
          <a:r>
            <a:rPr lang="fr-BE" sz="2200" kern="1200"/>
            <a:t>environnement</a:t>
          </a:r>
          <a:endParaRPr lang="en-US" sz="2200" kern="1200"/>
        </a:p>
      </dsp:txBody>
      <dsp:txXfrm>
        <a:off x="0" y="4211348"/>
        <a:ext cx="7598979" cy="11302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CCBB2-2AD4-43C9-A02A-15F96067A932}">
      <dsp:nvSpPr>
        <dsp:cNvPr id="0" name=""/>
        <dsp:cNvSpPr/>
      </dsp:nvSpPr>
      <dsp:spPr>
        <a:xfrm>
          <a:off x="0" y="384541"/>
          <a:ext cx="7416077" cy="79150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a:t>Impacts financiers</a:t>
          </a:r>
          <a:endParaRPr lang="en-US" sz="3300" kern="1200"/>
        </a:p>
      </dsp:txBody>
      <dsp:txXfrm>
        <a:off x="38638" y="423179"/>
        <a:ext cx="7338801" cy="714229"/>
      </dsp:txXfrm>
    </dsp:sp>
    <dsp:sp modelId="{6A194FB5-4121-4063-8835-2794EBCFD8E8}">
      <dsp:nvSpPr>
        <dsp:cNvPr id="0" name=""/>
        <dsp:cNvSpPr/>
      </dsp:nvSpPr>
      <dsp:spPr>
        <a:xfrm>
          <a:off x="0" y="1176046"/>
          <a:ext cx="7416077"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6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fr-FR" sz="2600" kern="1200"/>
            <a:t>Conséquences pécuniaires, directes ou indirectes</a:t>
          </a:r>
          <a:endParaRPr lang="en-US" sz="2600" kern="1200"/>
        </a:p>
      </dsp:txBody>
      <dsp:txXfrm>
        <a:off x="0" y="1176046"/>
        <a:ext cx="7416077" cy="546480"/>
      </dsp:txXfrm>
    </dsp:sp>
    <dsp:sp modelId="{E0AF11E1-140B-452B-B2F3-F1AF766D762D}">
      <dsp:nvSpPr>
        <dsp:cNvPr id="0" name=""/>
        <dsp:cNvSpPr/>
      </dsp:nvSpPr>
      <dsp:spPr>
        <a:xfrm>
          <a:off x="0" y="1722527"/>
          <a:ext cx="7416077" cy="791505"/>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a:t>Impacts juridiques</a:t>
          </a:r>
          <a:endParaRPr lang="en-US" sz="3300" kern="1200"/>
        </a:p>
      </dsp:txBody>
      <dsp:txXfrm>
        <a:off x="38638" y="1761165"/>
        <a:ext cx="7338801" cy="714229"/>
      </dsp:txXfrm>
    </dsp:sp>
    <dsp:sp modelId="{D29BD723-5F16-4DCA-B6C3-D30CCE53B0AF}">
      <dsp:nvSpPr>
        <dsp:cNvPr id="0" name=""/>
        <dsp:cNvSpPr/>
      </dsp:nvSpPr>
      <dsp:spPr>
        <a:xfrm>
          <a:off x="0" y="2514032"/>
          <a:ext cx="7416077"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6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fr-FR" sz="2600" kern="1200"/>
            <a:t>Conséquences suite à une non-conformité légale, réglementaire, normative ou contractuelle</a:t>
          </a:r>
          <a:endParaRPr lang="en-US" sz="2600" kern="1200"/>
        </a:p>
      </dsp:txBody>
      <dsp:txXfrm>
        <a:off x="0" y="2514032"/>
        <a:ext cx="7416077" cy="819720"/>
      </dsp:txXfrm>
    </dsp:sp>
    <dsp:sp modelId="{553B58FC-A5BF-4E15-ABC8-3C7162A11B6A}">
      <dsp:nvSpPr>
        <dsp:cNvPr id="0" name=""/>
        <dsp:cNvSpPr/>
      </dsp:nvSpPr>
      <dsp:spPr>
        <a:xfrm>
          <a:off x="0" y="3333752"/>
          <a:ext cx="7416077" cy="791505"/>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a:t>Impacts sur l’image et la confiance</a:t>
          </a:r>
          <a:endParaRPr lang="en-US" sz="3300" kern="1200"/>
        </a:p>
      </dsp:txBody>
      <dsp:txXfrm>
        <a:off x="38638" y="3372390"/>
        <a:ext cx="7338801" cy="714229"/>
      </dsp:txXfrm>
    </dsp:sp>
    <dsp:sp modelId="{A103F0CF-BD5E-46E6-9CF6-308EAC475F52}">
      <dsp:nvSpPr>
        <dsp:cNvPr id="0" name=""/>
        <dsp:cNvSpPr/>
      </dsp:nvSpPr>
      <dsp:spPr>
        <a:xfrm>
          <a:off x="0" y="4125257"/>
          <a:ext cx="7416077" cy="119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6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fr-FR" sz="2600" kern="1200" dirty="0"/>
            <a:t>Conséquences directes ou indirectes sur l’image de l’organisation, la notoriété, la confiance des clients</a:t>
          </a:r>
          <a:endParaRPr lang="en-US" sz="2600" kern="1200" dirty="0"/>
        </a:p>
      </dsp:txBody>
      <dsp:txXfrm>
        <a:off x="0" y="4125257"/>
        <a:ext cx="7416077" cy="11954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0CBD2-78AD-41C4-8855-7128FAE8C2E7}">
      <dsp:nvSpPr>
        <dsp:cNvPr id="0" name=""/>
        <dsp:cNvSpPr/>
      </dsp:nvSpPr>
      <dsp:spPr>
        <a:xfrm>
          <a:off x="0" y="909637"/>
          <a:ext cx="6492875" cy="5996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BE" sz="2500" b="0" i="0" kern="1200"/>
            <a:t>Elle n’est pas ambigüe</a:t>
          </a:r>
          <a:endParaRPr lang="en-US" sz="2500" kern="1200"/>
        </a:p>
      </dsp:txBody>
      <dsp:txXfrm>
        <a:off x="29271" y="938908"/>
        <a:ext cx="6434333" cy="541083"/>
      </dsp:txXfrm>
    </dsp:sp>
    <dsp:sp modelId="{5A4B81F6-D6CD-46E1-BCC9-25E4E4F2C5CD}">
      <dsp:nvSpPr>
        <dsp:cNvPr id="0" name=""/>
        <dsp:cNvSpPr/>
      </dsp:nvSpPr>
      <dsp:spPr>
        <a:xfrm>
          <a:off x="0" y="1581262"/>
          <a:ext cx="6492875" cy="59962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BE" sz="2500" b="0" i="0" kern="1200"/>
            <a:t>Elle est explicite</a:t>
          </a:r>
          <a:endParaRPr lang="en-US" sz="2500" kern="1200"/>
        </a:p>
      </dsp:txBody>
      <dsp:txXfrm>
        <a:off x="29271" y="1610533"/>
        <a:ext cx="6434333" cy="541083"/>
      </dsp:txXfrm>
    </dsp:sp>
    <dsp:sp modelId="{1976A123-1B24-4524-B9C8-13BD8C3866EB}">
      <dsp:nvSpPr>
        <dsp:cNvPr id="0" name=""/>
        <dsp:cNvSpPr/>
      </dsp:nvSpPr>
      <dsp:spPr>
        <a:xfrm>
          <a:off x="0" y="2252887"/>
          <a:ext cx="6492875" cy="59962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BE" sz="2500" b="0" i="0" kern="1200"/>
            <a:t>Elle est comprise de ceux qui vont l’utiliser</a:t>
          </a:r>
          <a:endParaRPr lang="en-US" sz="2500" kern="1200"/>
        </a:p>
      </dsp:txBody>
      <dsp:txXfrm>
        <a:off x="29271" y="2282158"/>
        <a:ext cx="6434333" cy="541083"/>
      </dsp:txXfrm>
    </dsp:sp>
    <dsp:sp modelId="{11B15F6E-547C-4BEE-A547-33962EC515EC}">
      <dsp:nvSpPr>
        <dsp:cNvPr id="0" name=""/>
        <dsp:cNvSpPr/>
      </dsp:nvSpPr>
      <dsp:spPr>
        <a:xfrm>
          <a:off x="0" y="2924512"/>
          <a:ext cx="6492875" cy="59962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BE" sz="2500" b="0" i="0" kern="1200"/>
            <a:t>Tous les niveaux sont susceptibles d’être utilisés</a:t>
          </a:r>
          <a:endParaRPr lang="en-US" sz="2500" kern="1200"/>
        </a:p>
      </dsp:txBody>
      <dsp:txXfrm>
        <a:off x="29271" y="2953783"/>
        <a:ext cx="6434333" cy="541083"/>
      </dsp:txXfrm>
    </dsp:sp>
    <dsp:sp modelId="{402E5413-CE59-4724-8143-E417AB6DCBC9}">
      <dsp:nvSpPr>
        <dsp:cNvPr id="0" name=""/>
        <dsp:cNvSpPr/>
      </dsp:nvSpPr>
      <dsp:spPr>
        <a:xfrm>
          <a:off x="0" y="3596137"/>
          <a:ext cx="6492875" cy="59962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BE" sz="2500" b="0" i="0" kern="1200"/>
            <a:t>Elle privilégie un nombre de niveaux pair</a:t>
          </a:r>
          <a:endParaRPr lang="en-US" sz="2500" kern="1200"/>
        </a:p>
      </dsp:txBody>
      <dsp:txXfrm>
        <a:off x="29271" y="3625408"/>
        <a:ext cx="6434333" cy="5410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57086-7FBC-4FE8-83E4-41741AECF95B}">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B7D39DC-A484-4E41-AB7B-DA44E16AE300}">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a:t>Ensemble des référentiels de sécurité qui s’appliquent à l’objet de l’étude</a:t>
          </a:r>
          <a:endParaRPr lang="en-US" sz="2700" kern="1200"/>
        </a:p>
      </dsp:txBody>
      <dsp:txXfrm>
        <a:off x="0" y="665"/>
        <a:ext cx="6666833" cy="1090517"/>
      </dsp:txXfrm>
    </dsp:sp>
    <dsp:sp modelId="{E10C586D-DF12-4A2E-B904-C7F60828A748}">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F619BB-D897-4148-9F50-CF83DA58A802}">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a:t>Bonnes pratiques de sécurité</a:t>
          </a:r>
          <a:endParaRPr lang="en-US" sz="2700" kern="1200"/>
        </a:p>
      </dsp:txBody>
      <dsp:txXfrm>
        <a:off x="0" y="1091183"/>
        <a:ext cx="6666833" cy="1090517"/>
      </dsp:txXfrm>
    </dsp:sp>
    <dsp:sp modelId="{49C3B333-71E2-4A63-968F-C5FE7B51C2E3}">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4A9CB28-C76D-444E-AA76-FAD005909367}">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a:t>Normes</a:t>
          </a:r>
          <a:endParaRPr lang="en-US" sz="2700" kern="1200"/>
        </a:p>
      </dsp:txBody>
      <dsp:txXfrm>
        <a:off x="0" y="2181701"/>
        <a:ext cx="6666833" cy="1090517"/>
      </dsp:txXfrm>
    </dsp:sp>
    <dsp:sp modelId="{43A5ABB6-ACC4-4886-9356-A4EE41F72E9F}">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614778F-4562-4BD7-9F86-7632DAE2D000}">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a:t>Règlementations en vigueur</a:t>
          </a:r>
          <a:endParaRPr lang="en-US" sz="2700" kern="1200"/>
        </a:p>
      </dsp:txBody>
      <dsp:txXfrm>
        <a:off x="0" y="3272218"/>
        <a:ext cx="6666833" cy="1090517"/>
      </dsp:txXfrm>
    </dsp:sp>
    <dsp:sp modelId="{F7E25C55-ED05-4B46-869B-5A1D6C220645}">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C8C26F5-6923-46CF-9462-3F9EA89C7880}">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a:t>Seuls les référentiels formulant des exigences en matière de sécurité sont à considérer</a:t>
          </a:r>
          <a:endParaRPr lang="en-US" sz="2700" kern="1200"/>
        </a:p>
      </dsp:txBody>
      <dsp:txXfrm>
        <a:off x="0" y="4362736"/>
        <a:ext cx="6666833" cy="109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4EE50-2026-4D62-8722-7EB226F812AC}">
      <dsp:nvSpPr>
        <dsp:cNvPr id="0" name=""/>
        <dsp:cNvSpPr/>
      </dsp:nvSpPr>
      <dsp:spPr>
        <a:xfrm>
          <a:off x="788669" y="0"/>
          <a:ext cx="8938260" cy="435133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DDA3E8-1F41-4328-8E48-40D0B1C51D02}">
      <dsp:nvSpPr>
        <dsp:cNvPr id="0" name=""/>
        <dsp:cNvSpPr/>
      </dsp:nvSpPr>
      <dsp:spPr>
        <a:xfrm>
          <a:off x="5262" y="1305401"/>
          <a:ext cx="2531343" cy="1740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fr-FR" sz="2000" kern="1200" dirty="0"/>
            <a:t>Définir le cadre d’étude</a:t>
          </a:r>
          <a:endParaRPr lang="fr-BE" sz="2000" kern="1200" dirty="0"/>
        </a:p>
      </dsp:txBody>
      <dsp:txXfrm>
        <a:off x="90228" y="1390367"/>
        <a:ext cx="2361411" cy="1570603"/>
      </dsp:txXfrm>
    </dsp:sp>
    <dsp:sp modelId="{E682783B-ECEE-4923-857B-318F59219B1A}">
      <dsp:nvSpPr>
        <dsp:cNvPr id="0" name=""/>
        <dsp:cNvSpPr/>
      </dsp:nvSpPr>
      <dsp:spPr>
        <a:xfrm>
          <a:off x="2663173" y="1305401"/>
          <a:ext cx="2531343" cy="1740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fr-FR" sz="2000" kern="1200" dirty="0"/>
            <a:t>Définir le périmètre métier et technique de l’objet étudié</a:t>
          </a:r>
          <a:endParaRPr lang="fr-BE" sz="2000" kern="1200" dirty="0"/>
        </a:p>
      </dsp:txBody>
      <dsp:txXfrm>
        <a:off x="2748139" y="1390367"/>
        <a:ext cx="2361411" cy="1570603"/>
      </dsp:txXfrm>
    </dsp:sp>
    <dsp:sp modelId="{D7270246-A69E-402A-B3BE-EDA592E46E61}">
      <dsp:nvSpPr>
        <dsp:cNvPr id="0" name=""/>
        <dsp:cNvSpPr/>
      </dsp:nvSpPr>
      <dsp:spPr>
        <a:xfrm>
          <a:off x="5321083" y="1305401"/>
          <a:ext cx="2531343" cy="1740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fr-FR" sz="2000" kern="1200" dirty="0"/>
            <a:t>Identifier les évènements redoutés et évaluer leur niveau de gravité</a:t>
          </a:r>
          <a:endParaRPr lang="fr-BE" sz="2000" kern="1200" dirty="0"/>
        </a:p>
      </dsp:txBody>
      <dsp:txXfrm>
        <a:off x="5406049" y="1390367"/>
        <a:ext cx="2361411" cy="1570603"/>
      </dsp:txXfrm>
    </dsp:sp>
    <dsp:sp modelId="{FDE46C00-0CF6-42ED-A56D-C92FBA984251}">
      <dsp:nvSpPr>
        <dsp:cNvPr id="0" name=""/>
        <dsp:cNvSpPr/>
      </dsp:nvSpPr>
      <dsp:spPr>
        <a:xfrm>
          <a:off x="7978993" y="1305401"/>
          <a:ext cx="2531343" cy="1740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fr-FR" sz="2000" kern="1200"/>
            <a:t>Déterminer le socle de sécurité</a:t>
          </a:r>
          <a:endParaRPr lang="fr-BE" sz="2000" kern="1200" dirty="0"/>
        </a:p>
      </dsp:txBody>
      <dsp:txXfrm>
        <a:off x="8063959" y="1390367"/>
        <a:ext cx="2361411" cy="15706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9F187-2702-47EA-985C-6F1D8933F9D3}">
      <dsp:nvSpPr>
        <dsp:cNvPr id="0" name=""/>
        <dsp:cNvSpPr/>
      </dsp:nvSpPr>
      <dsp:spPr>
        <a:xfrm>
          <a:off x="0" y="37309"/>
          <a:ext cx="6666833" cy="17105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fr-FR" sz="4300" kern="1200"/>
            <a:t>Politique de sécurité de l’organisation</a:t>
          </a:r>
          <a:endParaRPr lang="en-US" sz="4300" kern="1200"/>
        </a:p>
      </dsp:txBody>
      <dsp:txXfrm>
        <a:off x="83502" y="120811"/>
        <a:ext cx="6499829" cy="1543536"/>
      </dsp:txXfrm>
    </dsp:sp>
    <dsp:sp modelId="{4668CEC6-B10F-4293-827E-0DBD4C10A394}">
      <dsp:nvSpPr>
        <dsp:cNvPr id="0" name=""/>
        <dsp:cNvSpPr/>
      </dsp:nvSpPr>
      <dsp:spPr>
        <a:xfrm>
          <a:off x="0" y="1871689"/>
          <a:ext cx="6666833" cy="17105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fr-FR" sz="4300" kern="1200"/>
            <a:t>Guide d’hygiène informatique</a:t>
          </a:r>
          <a:endParaRPr lang="en-US" sz="4300" kern="1200"/>
        </a:p>
      </dsp:txBody>
      <dsp:txXfrm>
        <a:off x="83502" y="1955191"/>
        <a:ext cx="6499829" cy="1543536"/>
      </dsp:txXfrm>
    </dsp:sp>
    <dsp:sp modelId="{470C782C-F369-4404-A1D8-A5CD1017A04D}">
      <dsp:nvSpPr>
        <dsp:cNvPr id="0" name=""/>
        <dsp:cNvSpPr/>
      </dsp:nvSpPr>
      <dsp:spPr>
        <a:xfrm>
          <a:off x="0" y="3706069"/>
          <a:ext cx="6666833" cy="17105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fr-FR" sz="4300" kern="1200"/>
            <a:t>ISO 27001</a:t>
          </a:r>
          <a:endParaRPr lang="en-US" sz="4300" kern="1200"/>
        </a:p>
      </dsp:txBody>
      <dsp:txXfrm>
        <a:off x="83502" y="3789571"/>
        <a:ext cx="6499829" cy="154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E671D-A1A0-4F1A-A751-AC612EFB0B4D}">
      <dsp:nvSpPr>
        <dsp:cNvPr id="0" name=""/>
        <dsp:cNvSpPr/>
      </dsp:nvSpPr>
      <dsp:spPr>
        <a:xfrm>
          <a:off x="4877" y="1393452"/>
          <a:ext cx="2839417" cy="1135766"/>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fr-FR" sz="3200" kern="1200" dirty="0"/>
            <a:t>Partie prenante</a:t>
          </a:r>
          <a:endParaRPr lang="fr-BE" sz="3200" kern="1200" dirty="0"/>
        </a:p>
      </dsp:txBody>
      <dsp:txXfrm>
        <a:off x="572760" y="1393452"/>
        <a:ext cx="1703651" cy="1135766"/>
      </dsp:txXfrm>
    </dsp:sp>
    <dsp:sp modelId="{4F19AFCF-EB36-42F6-98C6-BB4BE2D885CA}">
      <dsp:nvSpPr>
        <dsp:cNvPr id="0" name=""/>
        <dsp:cNvSpPr/>
      </dsp:nvSpPr>
      <dsp:spPr>
        <a:xfrm>
          <a:off x="2560353" y="1393452"/>
          <a:ext cx="2839417" cy="1135766"/>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fr-FR" sz="3200" kern="1200" dirty="0"/>
            <a:t>Tâche</a:t>
          </a:r>
          <a:endParaRPr lang="fr-BE" sz="3200" kern="1200" dirty="0"/>
        </a:p>
      </dsp:txBody>
      <dsp:txXfrm>
        <a:off x="3128236" y="1393452"/>
        <a:ext cx="1703651" cy="1135766"/>
      </dsp:txXfrm>
    </dsp:sp>
    <dsp:sp modelId="{FF9C67B8-61C6-4557-8E1F-8DCF91F841CC}">
      <dsp:nvSpPr>
        <dsp:cNvPr id="0" name=""/>
        <dsp:cNvSpPr/>
      </dsp:nvSpPr>
      <dsp:spPr>
        <a:xfrm>
          <a:off x="5115829" y="1393452"/>
          <a:ext cx="2839417" cy="1135766"/>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fr-FR" sz="3200" kern="1200" dirty="0"/>
            <a:t>Remplir</a:t>
          </a:r>
          <a:endParaRPr lang="fr-BE" sz="3200" kern="1200" dirty="0"/>
        </a:p>
      </dsp:txBody>
      <dsp:txXfrm>
        <a:off x="5683712" y="1393452"/>
        <a:ext cx="1703651" cy="1135766"/>
      </dsp:txXfrm>
    </dsp:sp>
    <dsp:sp modelId="{D542545F-99F1-44CB-81A4-B97DFC3E8609}">
      <dsp:nvSpPr>
        <dsp:cNvPr id="0" name=""/>
        <dsp:cNvSpPr/>
      </dsp:nvSpPr>
      <dsp:spPr>
        <a:xfrm>
          <a:off x="7671304" y="1393452"/>
          <a:ext cx="2839417" cy="11357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fr-FR" sz="3200" kern="1200" dirty="0"/>
            <a:t>Vérifier</a:t>
          </a:r>
          <a:endParaRPr lang="fr-BE" sz="3200" kern="1200" dirty="0"/>
        </a:p>
      </dsp:txBody>
      <dsp:txXfrm>
        <a:off x="8239187" y="1393452"/>
        <a:ext cx="1703651" cy="1135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E1D0F-B663-4053-AABD-2EA3E457A886}">
      <dsp:nvSpPr>
        <dsp:cNvPr id="0" name=""/>
        <dsp:cNvSpPr/>
      </dsp:nvSpPr>
      <dsp:spPr>
        <a:xfrm>
          <a:off x="0" y="958220"/>
          <a:ext cx="6588691" cy="17690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F3E2E-1852-4FBB-AF4A-394BB8044DC2}">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E58836-9982-438B-B067-0C0EE47FB0DD}">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066800">
            <a:lnSpc>
              <a:spcPct val="90000"/>
            </a:lnSpc>
            <a:spcBef>
              <a:spcPct val="0"/>
            </a:spcBef>
            <a:spcAft>
              <a:spcPct val="35000"/>
            </a:spcAft>
            <a:buNone/>
          </a:pPr>
          <a:r>
            <a:rPr lang="fr-FR" sz="2400" b="1" kern="1200" dirty="0"/>
            <a:t>Processus</a:t>
          </a:r>
          <a:r>
            <a:rPr lang="fr-FR" sz="2400" kern="1200" dirty="0"/>
            <a:t> : </a:t>
          </a:r>
          <a:r>
            <a:rPr lang="fr-BE" sz="2400" kern="1200" dirty="0"/>
            <a:t> ensemble d'activités et de tâches qui, une fois effectuées, rempliront l'un des objectifs de l'entreprise.</a:t>
          </a:r>
          <a:endParaRPr lang="en-US" sz="2400" kern="1200" dirty="0"/>
        </a:p>
      </dsp:txBody>
      <dsp:txXfrm>
        <a:off x="2043221" y="958220"/>
        <a:ext cx="4545469" cy="1769022"/>
      </dsp:txXfrm>
    </dsp:sp>
    <dsp:sp modelId="{C6B42A9C-B1E6-4ABA-8028-A8AE663229E6}">
      <dsp:nvSpPr>
        <dsp:cNvPr id="0" name=""/>
        <dsp:cNvSpPr/>
      </dsp:nvSpPr>
      <dsp:spPr>
        <a:xfrm>
          <a:off x="0" y="3169499"/>
          <a:ext cx="6588691" cy="17690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E1E83-AF4E-4773-BFC7-CB2BC6F00044}">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036F0A-5B46-4E77-A189-CAA118DEAB5D}">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066800">
            <a:lnSpc>
              <a:spcPct val="90000"/>
            </a:lnSpc>
            <a:spcBef>
              <a:spcPct val="0"/>
            </a:spcBef>
            <a:spcAft>
              <a:spcPct val="35000"/>
            </a:spcAft>
            <a:buNone/>
          </a:pPr>
          <a:r>
            <a:rPr lang="fr-FR" sz="2400" b="1" kern="1200" dirty="0"/>
            <a:t>Information</a:t>
          </a:r>
          <a:r>
            <a:rPr lang="fr-FR" sz="2400" kern="1200" dirty="0"/>
            <a:t> :  données</a:t>
          </a:r>
          <a:endParaRPr lang="en-US" sz="2400" kern="1200" dirty="0"/>
        </a:p>
      </dsp:txBody>
      <dsp:txXfrm>
        <a:off x="2043221" y="3169499"/>
        <a:ext cx="4545469" cy="1769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74F97-FB5A-493E-A037-F3BA2D87BB6F}">
      <dsp:nvSpPr>
        <dsp:cNvPr id="0" name=""/>
        <dsp:cNvSpPr/>
      </dsp:nvSpPr>
      <dsp:spPr>
        <a:xfrm>
          <a:off x="0" y="0"/>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731CC1B-5DE8-41FA-90C5-11BD323B6575}">
      <dsp:nvSpPr>
        <dsp:cNvPr id="0" name=""/>
        <dsp:cNvSpPr/>
      </dsp:nvSpPr>
      <dsp:spPr>
        <a:xfrm>
          <a:off x="0" y="0"/>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Terminal utilisateur : ordinateur fixe, portable, tablette, Smartphone</a:t>
          </a:r>
          <a:endParaRPr lang="en-US" sz="1800" kern="1200"/>
        </a:p>
      </dsp:txBody>
      <dsp:txXfrm>
        <a:off x="0" y="0"/>
        <a:ext cx="6891187" cy="549247"/>
      </dsp:txXfrm>
    </dsp:sp>
    <dsp:sp modelId="{DF2B26D2-3791-45F0-A4BF-476363356768}">
      <dsp:nvSpPr>
        <dsp:cNvPr id="0" name=""/>
        <dsp:cNvSpPr/>
      </dsp:nvSpPr>
      <dsp:spPr>
        <a:xfrm>
          <a:off x="0" y="549247"/>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7AE7F3B-0342-4315-AE0D-89768E34572A}">
      <dsp:nvSpPr>
        <dsp:cNvPr id="0" name=""/>
        <dsp:cNvSpPr/>
      </dsp:nvSpPr>
      <dsp:spPr>
        <a:xfrm>
          <a:off x="0" y="549247"/>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Périphérique : imprimante, scanner, clavier, souris, caméra, micro, IoT</a:t>
          </a:r>
          <a:endParaRPr lang="en-US" sz="1800" kern="1200"/>
        </a:p>
      </dsp:txBody>
      <dsp:txXfrm>
        <a:off x="0" y="549247"/>
        <a:ext cx="6891187" cy="549247"/>
      </dsp:txXfrm>
    </dsp:sp>
    <dsp:sp modelId="{62F3EA09-0749-4F74-8FB1-137F76256E6E}">
      <dsp:nvSpPr>
        <dsp:cNvPr id="0" name=""/>
        <dsp:cNvSpPr/>
      </dsp:nvSpPr>
      <dsp:spPr>
        <a:xfrm>
          <a:off x="0" y="1098495"/>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48B023-E741-40CA-936C-AF5B0CE80263}">
      <dsp:nvSpPr>
        <dsp:cNvPr id="0" name=""/>
        <dsp:cNvSpPr/>
      </dsp:nvSpPr>
      <dsp:spPr>
        <a:xfrm>
          <a:off x="0" y="1098495"/>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Téléphone : fixe ou mobile, analogique ou IP</a:t>
          </a:r>
          <a:endParaRPr lang="en-US" sz="1800" kern="1200"/>
        </a:p>
      </dsp:txBody>
      <dsp:txXfrm>
        <a:off x="0" y="1098495"/>
        <a:ext cx="6891187" cy="549247"/>
      </dsp:txXfrm>
    </dsp:sp>
    <dsp:sp modelId="{3B13C4F7-22F1-4381-B2FD-0922F2CD325D}">
      <dsp:nvSpPr>
        <dsp:cNvPr id="0" name=""/>
        <dsp:cNvSpPr/>
      </dsp:nvSpPr>
      <dsp:spPr>
        <a:xfrm>
          <a:off x="0" y="1647743"/>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5F9F70-B427-47A4-AE94-1BA44AD13BF3}">
      <dsp:nvSpPr>
        <dsp:cNvPr id="0" name=""/>
        <dsp:cNvSpPr/>
      </dsp:nvSpPr>
      <dsp:spPr>
        <a:xfrm>
          <a:off x="0" y="1647743"/>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Equipement de stockage : Clé USB, DD, CD, carte mémoire</a:t>
          </a:r>
          <a:endParaRPr lang="en-US" sz="1800" kern="1200"/>
        </a:p>
      </dsp:txBody>
      <dsp:txXfrm>
        <a:off x="0" y="1647743"/>
        <a:ext cx="6891187" cy="549247"/>
      </dsp:txXfrm>
    </dsp:sp>
    <dsp:sp modelId="{2EFBA78F-D6A4-4BB2-A936-427D0EB39499}">
      <dsp:nvSpPr>
        <dsp:cNvPr id="0" name=""/>
        <dsp:cNvSpPr/>
      </dsp:nvSpPr>
      <dsp:spPr>
        <a:xfrm>
          <a:off x="0" y="2196991"/>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A8F87F7-8FA5-4AC0-8BA6-A518CF1DCFB4}">
      <dsp:nvSpPr>
        <dsp:cNvPr id="0" name=""/>
        <dsp:cNvSpPr/>
      </dsp:nvSpPr>
      <dsp:spPr>
        <a:xfrm>
          <a:off x="0" y="2196990"/>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Serveur : mainframe, serveur lame, serveur rack</a:t>
          </a:r>
          <a:endParaRPr lang="en-US" sz="1800" kern="1200"/>
        </a:p>
      </dsp:txBody>
      <dsp:txXfrm>
        <a:off x="0" y="2196990"/>
        <a:ext cx="6891187" cy="549247"/>
      </dsp:txXfrm>
    </dsp:sp>
    <dsp:sp modelId="{899CD80A-EFD4-4030-9044-B2F2660E1A8F}">
      <dsp:nvSpPr>
        <dsp:cNvPr id="0" name=""/>
        <dsp:cNvSpPr/>
      </dsp:nvSpPr>
      <dsp:spPr>
        <a:xfrm>
          <a:off x="0" y="2746238"/>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E834D57-8D15-449E-9F23-88756926C3CC}">
      <dsp:nvSpPr>
        <dsp:cNvPr id="0" name=""/>
        <dsp:cNvSpPr/>
      </dsp:nvSpPr>
      <dsp:spPr>
        <a:xfrm>
          <a:off x="0" y="2746238"/>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Equipement réseau : Commutateur, routeur, passerelle, borne WiFi</a:t>
          </a:r>
          <a:endParaRPr lang="en-US" sz="1800" kern="1200"/>
        </a:p>
      </dsp:txBody>
      <dsp:txXfrm>
        <a:off x="0" y="2746238"/>
        <a:ext cx="6891187" cy="549247"/>
      </dsp:txXfrm>
    </dsp:sp>
    <dsp:sp modelId="{61787FF5-8A47-4A2C-96A1-83C83E87FD70}">
      <dsp:nvSpPr>
        <dsp:cNvPr id="0" name=""/>
        <dsp:cNvSpPr/>
      </dsp:nvSpPr>
      <dsp:spPr>
        <a:xfrm>
          <a:off x="0" y="3295486"/>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A76DD1C-2BB4-430E-8E13-E3F0C0E672E4}">
      <dsp:nvSpPr>
        <dsp:cNvPr id="0" name=""/>
        <dsp:cNvSpPr/>
      </dsp:nvSpPr>
      <dsp:spPr>
        <a:xfrm>
          <a:off x="0" y="3295486"/>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Equipement de sécurité : Pare-feu, IDS/IPS, VPN</a:t>
          </a:r>
          <a:endParaRPr lang="en-US" sz="1800" kern="1200"/>
        </a:p>
      </dsp:txBody>
      <dsp:txXfrm>
        <a:off x="0" y="3295486"/>
        <a:ext cx="6891187" cy="549247"/>
      </dsp:txXfrm>
    </dsp:sp>
    <dsp:sp modelId="{96294B0A-ACAD-4766-9EE1-F2CA2D791941}">
      <dsp:nvSpPr>
        <dsp:cNvPr id="0" name=""/>
        <dsp:cNvSpPr/>
      </dsp:nvSpPr>
      <dsp:spPr>
        <a:xfrm>
          <a:off x="0" y="3844734"/>
          <a:ext cx="68911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84AF760-02E3-4121-B1EB-64971151BB01}">
      <dsp:nvSpPr>
        <dsp:cNvPr id="0" name=""/>
        <dsp:cNvSpPr/>
      </dsp:nvSpPr>
      <dsp:spPr>
        <a:xfrm>
          <a:off x="0" y="3844734"/>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a:t>Equipement industriel : Automate programmable, capteur, Scada</a:t>
          </a:r>
          <a:endParaRPr lang="en-US" sz="1800" kern="1200"/>
        </a:p>
      </dsp:txBody>
      <dsp:txXfrm>
        <a:off x="0" y="3844734"/>
        <a:ext cx="6891187" cy="5492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59A97-9358-4C14-ABBE-E273B0EB6631}">
      <dsp:nvSpPr>
        <dsp:cNvPr id="0" name=""/>
        <dsp:cNvSpPr/>
      </dsp:nvSpPr>
      <dsp:spPr>
        <a:xfrm>
          <a:off x="0" y="92791"/>
          <a:ext cx="6891187" cy="79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Service d’infra : AD, DHCP, DNS, contrôleur de domaine, serveur d’impression</a:t>
          </a:r>
          <a:endParaRPr lang="en-US" sz="2000" kern="1200"/>
        </a:p>
      </dsp:txBody>
      <dsp:txXfrm>
        <a:off x="38838" y="131629"/>
        <a:ext cx="6813511" cy="717924"/>
      </dsp:txXfrm>
    </dsp:sp>
    <dsp:sp modelId="{FFD655A1-18ED-4AFE-97D0-9E78A27EEB9E}">
      <dsp:nvSpPr>
        <dsp:cNvPr id="0" name=""/>
        <dsp:cNvSpPr/>
      </dsp:nvSpPr>
      <dsp:spPr>
        <a:xfrm>
          <a:off x="0" y="945991"/>
          <a:ext cx="6891187" cy="795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Application/Service : Serveur web, serveur d’application, serveur de courrier, serveur de DB, progiciels (RH, ERP, CMS)</a:t>
          </a:r>
          <a:endParaRPr lang="en-US" sz="2000" kern="1200"/>
        </a:p>
      </dsp:txBody>
      <dsp:txXfrm>
        <a:off x="38838" y="984829"/>
        <a:ext cx="6813511" cy="717924"/>
      </dsp:txXfrm>
    </dsp:sp>
    <dsp:sp modelId="{1BCD7646-FCB6-4C0F-8B13-6816772DC6CE}">
      <dsp:nvSpPr>
        <dsp:cNvPr id="0" name=""/>
        <dsp:cNvSpPr/>
      </dsp:nvSpPr>
      <dsp:spPr>
        <a:xfrm>
          <a:off x="0" y="1799191"/>
          <a:ext cx="6891187" cy="795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Système d’exploitation, hyperviseur : Windows, Linux, MacOs, VmWare, VirtualBox</a:t>
          </a:r>
          <a:endParaRPr lang="en-US" sz="2000" kern="1200"/>
        </a:p>
      </dsp:txBody>
      <dsp:txXfrm>
        <a:off x="38838" y="1838029"/>
        <a:ext cx="6813511" cy="717924"/>
      </dsp:txXfrm>
    </dsp:sp>
    <dsp:sp modelId="{A7C93A19-5352-4703-92A9-1C1655D9CDB7}">
      <dsp:nvSpPr>
        <dsp:cNvPr id="0" name=""/>
        <dsp:cNvSpPr/>
      </dsp:nvSpPr>
      <dsp:spPr>
        <a:xfrm>
          <a:off x="0" y="2652391"/>
          <a:ext cx="6891187" cy="795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Firmware : BIOS, IoT</a:t>
          </a:r>
          <a:endParaRPr lang="en-US" sz="2000" kern="1200"/>
        </a:p>
      </dsp:txBody>
      <dsp:txXfrm>
        <a:off x="38838" y="2691229"/>
        <a:ext cx="6813511" cy="717924"/>
      </dsp:txXfrm>
    </dsp:sp>
    <dsp:sp modelId="{9950DA2B-99BE-4440-B153-A3373F9AD921}">
      <dsp:nvSpPr>
        <dsp:cNvPr id="0" name=""/>
        <dsp:cNvSpPr/>
      </dsp:nvSpPr>
      <dsp:spPr>
        <a:xfrm>
          <a:off x="0" y="3505591"/>
          <a:ext cx="6891187" cy="795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dirty="0"/>
            <a:t>Logiciel de sécurité : Outil de gestion d’évènement (Security information and Event Management (SIEM))</a:t>
          </a:r>
          <a:endParaRPr lang="en-US" sz="2000" kern="1200" dirty="0"/>
        </a:p>
      </dsp:txBody>
      <dsp:txXfrm>
        <a:off x="38838" y="3544429"/>
        <a:ext cx="6813511" cy="71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04C4C-E34E-4AC1-8308-F234285265EB}">
      <dsp:nvSpPr>
        <dsp:cNvPr id="0" name=""/>
        <dsp:cNvSpPr/>
      </dsp:nvSpPr>
      <dsp:spPr>
        <a:xfrm>
          <a:off x="0" y="473528"/>
          <a:ext cx="6891187"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a:t>Réseau/canal informatique : câble réseau, filtre optique, liaison radio (</a:t>
          </a:r>
          <a:r>
            <a:rPr lang="fr-FR" sz="2400" kern="1200" dirty="0" err="1"/>
            <a:t>WiFi</a:t>
          </a:r>
          <a:r>
            <a:rPr lang="fr-FR" sz="2400" kern="1200" dirty="0"/>
            <a:t>, Bluetooth, …)</a:t>
          </a:r>
          <a:endParaRPr lang="en-US" sz="2400" kern="1200" dirty="0"/>
        </a:p>
      </dsp:txBody>
      <dsp:txXfrm>
        <a:off x="59399" y="532927"/>
        <a:ext cx="6772389" cy="1098002"/>
      </dsp:txXfrm>
    </dsp:sp>
    <dsp:sp modelId="{B042A771-67F5-4287-8E91-DF60CDA2DFA4}">
      <dsp:nvSpPr>
        <dsp:cNvPr id="0" name=""/>
        <dsp:cNvSpPr/>
      </dsp:nvSpPr>
      <dsp:spPr>
        <a:xfrm>
          <a:off x="0" y="2290591"/>
          <a:ext cx="6891187"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dirty="0"/>
            <a:t>Réseau/canal téléphonique : Ligne téléphonique</a:t>
          </a:r>
          <a:endParaRPr lang="en-US" sz="2400" kern="1200" dirty="0"/>
        </a:p>
      </dsp:txBody>
      <dsp:txXfrm>
        <a:off x="59399" y="2349990"/>
        <a:ext cx="6772389"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2868-C033-4A1D-BA19-4757F93E48DF}">
      <dsp:nvSpPr>
        <dsp:cNvPr id="0" name=""/>
        <dsp:cNvSpPr/>
      </dsp:nvSpPr>
      <dsp:spPr>
        <a:xfrm>
          <a:off x="0" y="16110"/>
          <a:ext cx="6891187"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a:t>Personne : Employé, stagiaire, prestataire d’entretien</a:t>
          </a:r>
          <a:endParaRPr lang="en-US" sz="2600" kern="1200"/>
        </a:p>
      </dsp:txBody>
      <dsp:txXfrm>
        <a:off x="50489" y="66599"/>
        <a:ext cx="6790209" cy="933302"/>
      </dsp:txXfrm>
    </dsp:sp>
    <dsp:sp modelId="{70897883-DDCC-456A-85D8-C8B0D22B018B}">
      <dsp:nvSpPr>
        <dsp:cNvPr id="0" name=""/>
        <dsp:cNvSpPr/>
      </dsp:nvSpPr>
      <dsp:spPr>
        <a:xfrm>
          <a:off x="0" y="1125271"/>
          <a:ext cx="6891187"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a:t>Support papier : Document manuscrit ou imprimé</a:t>
          </a:r>
          <a:endParaRPr lang="en-US" sz="2600" kern="1200"/>
        </a:p>
      </dsp:txBody>
      <dsp:txXfrm>
        <a:off x="50489" y="1175760"/>
        <a:ext cx="6790209" cy="933302"/>
      </dsp:txXfrm>
    </dsp:sp>
    <dsp:sp modelId="{12C21EF9-7773-47B8-B300-0A357FC0D0D1}">
      <dsp:nvSpPr>
        <dsp:cNvPr id="0" name=""/>
        <dsp:cNvSpPr/>
      </dsp:nvSpPr>
      <dsp:spPr>
        <a:xfrm>
          <a:off x="0" y="2234431"/>
          <a:ext cx="6891187" cy="1034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a:t>Echange verbal : réunion, échange informel</a:t>
          </a:r>
          <a:endParaRPr lang="en-US" sz="2600" kern="1200"/>
        </a:p>
      </dsp:txBody>
      <dsp:txXfrm>
        <a:off x="50489" y="2284920"/>
        <a:ext cx="6790209" cy="933302"/>
      </dsp:txXfrm>
    </dsp:sp>
    <dsp:sp modelId="{EE236AB5-9FDD-4AC0-AD86-8087AC39110B}">
      <dsp:nvSpPr>
        <dsp:cNvPr id="0" name=""/>
        <dsp:cNvSpPr/>
      </dsp:nvSpPr>
      <dsp:spPr>
        <a:xfrm>
          <a:off x="0" y="3343590"/>
          <a:ext cx="6891187"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a:t>Elément d’ingénierie sociale : information partagée sur les réseaux sociaux</a:t>
          </a:r>
          <a:endParaRPr lang="en-US" sz="2600" kern="1200"/>
        </a:p>
      </dsp:txBody>
      <dsp:txXfrm>
        <a:off x="50489" y="3394079"/>
        <a:ext cx="6790209" cy="9333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A00C5-2530-43B8-B515-18E5689F1D2B}">
      <dsp:nvSpPr>
        <dsp:cNvPr id="0" name=""/>
        <dsp:cNvSpPr/>
      </dsp:nvSpPr>
      <dsp:spPr>
        <a:xfrm>
          <a:off x="0" y="62865"/>
          <a:ext cx="6891187" cy="1374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Site/bâtiment/Salle : Siège social, usine, site de stockage, bâtiment industriel, salle de réunion, salle serveur</a:t>
          </a:r>
          <a:endParaRPr lang="en-US" sz="2500" kern="1200"/>
        </a:p>
      </dsp:txBody>
      <dsp:txXfrm>
        <a:off x="67110" y="129975"/>
        <a:ext cx="6756967" cy="1240530"/>
      </dsp:txXfrm>
    </dsp:sp>
    <dsp:sp modelId="{0589C090-3668-42B7-B1A3-67FB6F3F4F5F}">
      <dsp:nvSpPr>
        <dsp:cNvPr id="0" name=""/>
        <dsp:cNvSpPr/>
      </dsp:nvSpPr>
      <dsp:spPr>
        <a:xfrm>
          <a:off x="0" y="1509616"/>
          <a:ext cx="6891187" cy="13747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Système de sécurité physique : Système d’accès par badge, système de détection d’intrusion, vidéoprotection</a:t>
          </a:r>
          <a:endParaRPr lang="en-US" sz="2500" kern="1200"/>
        </a:p>
      </dsp:txBody>
      <dsp:txXfrm>
        <a:off x="67110" y="1576726"/>
        <a:ext cx="6756967" cy="1240530"/>
      </dsp:txXfrm>
    </dsp:sp>
    <dsp:sp modelId="{BA7A01A0-F7AE-4CB9-93C3-65AB47BEDA67}">
      <dsp:nvSpPr>
        <dsp:cNvPr id="0" name=""/>
        <dsp:cNvSpPr/>
      </dsp:nvSpPr>
      <dsp:spPr>
        <a:xfrm>
          <a:off x="0" y="2956366"/>
          <a:ext cx="6891187" cy="13747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Système de sûreté de fonctionnement : Climatisation, sécurité incendie, alimentation électrique</a:t>
          </a:r>
          <a:endParaRPr lang="en-US" sz="2500" kern="1200"/>
        </a:p>
      </dsp:txBody>
      <dsp:txXfrm>
        <a:off x="67110" y="3023476"/>
        <a:ext cx="6756967" cy="1240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CD706-E215-4170-9F7E-AE3569C0FC6B}" type="datetimeFigureOut">
              <a:rPr lang="fr-BE" smtClean="0"/>
              <a:t>12-02-23</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ECF5D-E850-48D6-BD36-B19CF7849DE7}" type="slidenum">
              <a:rPr lang="fr-BE" smtClean="0"/>
              <a:t>‹N°›</a:t>
            </a:fld>
            <a:endParaRPr lang="fr-BE"/>
          </a:p>
        </p:txBody>
      </p:sp>
    </p:spTree>
    <p:extLst>
      <p:ext uri="{BB962C8B-B14F-4D97-AF65-F5344CB8AC3E}">
        <p14:creationId xmlns:p14="http://schemas.microsoft.com/office/powerpoint/2010/main" val="1756994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a:t>
            </a:fld>
            <a:endParaRPr lang="fr-BE"/>
          </a:p>
        </p:txBody>
      </p:sp>
    </p:spTree>
    <p:extLst>
      <p:ext uri="{BB962C8B-B14F-4D97-AF65-F5344CB8AC3E}">
        <p14:creationId xmlns:p14="http://schemas.microsoft.com/office/powerpoint/2010/main" val="1014142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11</a:t>
            </a:fld>
            <a:endParaRPr lang="fr-BE"/>
          </a:p>
        </p:txBody>
      </p:sp>
    </p:spTree>
    <p:extLst>
      <p:ext uri="{BB962C8B-B14F-4D97-AF65-F5344CB8AC3E}">
        <p14:creationId xmlns:p14="http://schemas.microsoft.com/office/powerpoint/2010/main" val="135068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12</a:t>
            </a:fld>
            <a:endParaRPr lang="fr-BE"/>
          </a:p>
        </p:txBody>
      </p:sp>
    </p:spTree>
    <p:extLst>
      <p:ext uri="{BB962C8B-B14F-4D97-AF65-F5344CB8AC3E}">
        <p14:creationId xmlns:p14="http://schemas.microsoft.com/office/powerpoint/2010/main" val="3055102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13</a:t>
            </a:fld>
            <a:endParaRPr lang="fr-BE"/>
          </a:p>
        </p:txBody>
      </p:sp>
    </p:spTree>
    <p:extLst>
      <p:ext uri="{BB962C8B-B14F-4D97-AF65-F5344CB8AC3E}">
        <p14:creationId xmlns:p14="http://schemas.microsoft.com/office/powerpoint/2010/main" val="84385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14</a:t>
            </a:fld>
            <a:endParaRPr lang="fr-BE"/>
          </a:p>
        </p:txBody>
      </p:sp>
    </p:spTree>
    <p:extLst>
      <p:ext uri="{BB962C8B-B14F-4D97-AF65-F5344CB8AC3E}">
        <p14:creationId xmlns:p14="http://schemas.microsoft.com/office/powerpoint/2010/main" val="1476893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15</a:t>
            </a:fld>
            <a:endParaRPr lang="fr-BE"/>
          </a:p>
        </p:txBody>
      </p:sp>
    </p:spTree>
    <p:extLst>
      <p:ext uri="{BB962C8B-B14F-4D97-AF65-F5344CB8AC3E}">
        <p14:creationId xmlns:p14="http://schemas.microsoft.com/office/powerpoint/2010/main" val="2230575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16</a:t>
            </a:fld>
            <a:endParaRPr lang="fr-BE"/>
          </a:p>
        </p:txBody>
      </p:sp>
    </p:spTree>
    <p:extLst>
      <p:ext uri="{BB962C8B-B14F-4D97-AF65-F5344CB8AC3E}">
        <p14:creationId xmlns:p14="http://schemas.microsoft.com/office/powerpoint/2010/main" val="82185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212529"/>
              </a:solidFill>
              <a:effectLst/>
              <a:latin typeface="sofia-pro"/>
            </a:endParaRPr>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17</a:t>
            </a:fld>
            <a:endParaRPr lang="fr-BE"/>
          </a:p>
        </p:txBody>
      </p:sp>
    </p:spTree>
    <p:extLst>
      <p:ext uri="{BB962C8B-B14F-4D97-AF65-F5344CB8AC3E}">
        <p14:creationId xmlns:p14="http://schemas.microsoft.com/office/powerpoint/2010/main" val="23583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18</a:t>
            </a:fld>
            <a:endParaRPr lang="fr-BE"/>
          </a:p>
        </p:txBody>
      </p:sp>
    </p:spTree>
    <p:extLst>
      <p:ext uri="{BB962C8B-B14F-4D97-AF65-F5344CB8AC3E}">
        <p14:creationId xmlns:p14="http://schemas.microsoft.com/office/powerpoint/2010/main" val="495758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19</a:t>
            </a:fld>
            <a:endParaRPr lang="fr-BE"/>
          </a:p>
        </p:txBody>
      </p:sp>
    </p:spTree>
    <p:extLst>
      <p:ext uri="{BB962C8B-B14F-4D97-AF65-F5344CB8AC3E}">
        <p14:creationId xmlns:p14="http://schemas.microsoft.com/office/powerpoint/2010/main" val="3539124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20</a:t>
            </a:fld>
            <a:endParaRPr lang="fr-BE"/>
          </a:p>
        </p:txBody>
      </p:sp>
    </p:spTree>
    <p:extLst>
      <p:ext uri="{BB962C8B-B14F-4D97-AF65-F5344CB8AC3E}">
        <p14:creationId xmlns:p14="http://schemas.microsoft.com/office/powerpoint/2010/main" val="1947587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a:t>
            </a:fld>
            <a:endParaRPr lang="fr-BE"/>
          </a:p>
        </p:txBody>
      </p:sp>
    </p:spTree>
    <p:extLst>
      <p:ext uri="{BB962C8B-B14F-4D97-AF65-F5344CB8AC3E}">
        <p14:creationId xmlns:p14="http://schemas.microsoft.com/office/powerpoint/2010/main" val="3750849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21</a:t>
            </a:fld>
            <a:endParaRPr lang="fr-BE"/>
          </a:p>
        </p:txBody>
      </p:sp>
    </p:spTree>
    <p:extLst>
      <p:ext uri="{BB962C8B-B14F-4D97-AF65-F5344CB8AC3E}">
        <p14:creationId xmlns:p14="http://schemas.microsoft.com/office/powerpoint/2010/main" val="278967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22</a:t>
            </a:fld>
            <a:endParaRPr lang="fr-BE"/>
          </a:p>
        </p:txBody>
      </p:sp>
    </p:spTree>
    <p:extLst>
      <p:ext uri="{BB962C8B-B14F-4D97-AF65-F5344CB8AC3E}">
        <p14:creationId xmlns:p14="http://schemas.microsoft.com/office/powerpoint/2010/main" val="4030998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23</a:t>
            </a:fld>
            <a:endParaRPr lang="fr-BE"/>
          </a:p>
        </p:txBody>
      </p:sp>
    </p:spTree>
    <p:extLst>
      <p:ext uri="{BB962C8B-B14F-4D97-AF65-F5344CB8AC3E}">
        <p14:creationId xmlns:p14="http://schemas.microsoft.com/office/powerpoint/2010/main" val="3689346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24</a:t>
            </a:fld>
            <a:endParaRPr lang="fr-BE"/>
          </a:p>
        </p:txBody>
      </p:sp>
    </p:spTree>
    <p:extLst>
      <p:ext uri="{BB962C8B-B14F-4D97-AF65-F5344CB8AC3E}">
        <p14:creationId xmlns:p14="http://schemas.microsoft.com/office/powerpoint/2010/main" val="4133083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a:p>
            <a:endParaRPr lang="fr-BE" dirty="0"/>
          </a:p>
          <a:p>
            <a:endParaRPr lang="fr-BE" dirty="0"/>
          </a:p>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25</a:t>
            </a:fld>
            <a:endParaRPr lang="fr-BE"/>
          </a:p>
        </p:txBody>
      </p:sp>
    </p:spTree>
    <p:extLst>
      <p:ext uri="{BB962C8B-B14F-4D97-AF65-F5344CB8AC3E}">
        <p14:creationId xmlns:p14="http://schemas.microsoft.com/office/powerpoint/2010/main" val="3587300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26</a:t>
            </a:fld>
            <a:endParaRPr lang="fr-BE"/>
          </a:p>
        </p:txBody>
      </p:sp>
    </p:spTree>
    <p:extLst>
      <p:ext uri="{BB962C8B-B14F-4D97-AF65-F5344CB8AC3E}">
        <p14:creationId xmlns:p14="http://schemas.microsoft.com/office/powerpoint/2010/main" val="1672013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27</a:t>
            </a:fld>
            <a:endParaRPr lang="fr-BE"/>
          </a:p>
        </p:txBody>
      </p:sp>
    </p:spTree>
    <p:extLst>
      <p:ext uri="{BB962C8B-B14F-4D97-AF65-F5344CB8AC3E}">
        <p14:creationId xmlns:p14="http://schemas.microsoft.com/office/powerpoint/2010/main" val="4247425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28</a:t>
            </a:fld>
            <a:endParaRPr lang="fr-BE"/>
          </a:p>
        </p:txBody>
      </p:sp>
    </p:spTree>
    <p:extLst>
      <p:ext uri="{BB962C8B-B14F-4D97-AF65-F5344CB8AC3E}">
        <p14:creationId xmlns:p14="http://schemas.microsoft.com/office/powerpoint/2010/main" val="3656634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29</a:t>
            </a:fld>
            <a:endParaRPr lang="fr-BE"/>
          </a:p>
        </p:txBody>
      </p:sp>
    </p:spTree>
    <p:extLst>
      <p:ext uri="{BB962C8B-B14F-4D97-AF65-F5344CB8AC3E}">
        <p14:creationId xmlns:p14="http://schemas.microsoft.com/office/powerpoint/2010/main" val="2760143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30</a:t>
            </a:fld>
            <a:endParaRPr lang="fr-BE"/>
          </a:p>
        </p:txBody>
      </p:sp>
    </p:spTree>
    <p:extLst>
      <p:ext uri="{BB962C8B-B14F-4D97-AF65-F5344CB8AC3E}">
        <p14:creationId xmlns:p14="http://schemas.microsoft.com/office/powerpoint/2010/main" val="119068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4</a:t>
            </a:fld>
            <a:endParaRPr lang="fr-BE"/>
          </a:p>
        </p:txBody>
      </p:sp>
    </p:spTree>
    <p:extLst>
      <p:ext uri="{BB962C8B-B14F-4D97-AF65-F5344CB8AC3E}">
        <p14:creationId xmlns:p14="http://schemas.microsoft.com/office/powerpoint/2010/main" val="239943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31</a:t>
            </a:fld>
            <a:endParaRPr lang="fr-BE"/>
          </a:p>
        </p:txBody>
      </p:sp>
    </p:spTree>
    <p:extLst>
      <p:ext uri="{BB962C8B-B14F-4D97-AF65-F5344CB8AC3E}">
        <p14:creationId xmlns:p14="http://schemas.microsoft.com/office/powerpoint/2010/main" val="423513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32</a:t>
            </a:fld>
            <a:endParaRPr lang="fr-BE"/>
          </a:p>
        </p:txBody>
      </p:sp>
    </p:spTree>
    <p:extLst>
      <p:ext uri="{BB962C8B-B14F-4D97-AF65-F5344CB8AC3E}">
        <p14:creationId xmlns:p14="http://schemas.microsoft.com/office/powerpoint/2010/main" val="465916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33</a:t>
            </a:fld>
            <a:endParaRPr lang="fr-BE"/>
          </a:p>
        </p:txBody>
      </p:sp>
    </p:spTree>
    <p:extLst>
      <p:ext uri="{BB962C8B-B14F-4D97-AF65-F5344CB8AC3E}">
        <p14:creationId xmlns:p14="http://schemas.microsoft.com/office/powerpoint/2010/main" val="3132901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34</a:t>
            </a:fld>
            <a:endParaRPr lang="fr-BE"/>
          </a:p>
        </p:txBody>
      </p:sp>
    </p:spTree>
    <p:extLst>
      <p:ext uri="{BB962C8B-B14F-4D97-AF65-F5344CB8AC3E}">
        <p14:creationId xmlns:p14="http://schemas.microsoft.com/office/powerpoint/2010/main" val="3885965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35</a:t>
            </a:fld>
            <a:endParaRPr lang="fr-BE"/>
          </a:p>
        </p:txBody>
      </p:sp>
    </p:spTree>
    <p:extLst>
      <p:ext uri="{BB962C8B-B14F-4D97-AF65-F5344CB8AC3E}">
        <p14:creationId xmlns:p14="http://schemas.microsoft.com/office/powerpoint/2010/main" val="1513978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36</a:t>
            </a:fld>
            <a:endParaRPr lang="fr-BE"/>
          </a:p>
        </p:txBody>
      </p:sp>
    </p:spTree>
    <p:extLst>
      <p:ext uri="{BB962C8B-B14F-4D97-AF65-F5344CB8AC3E}">
        <p14:creationId xmlns:p14="http://schemas.microsoft.com/office/powerpoint/2010/main" val="3649015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37</a:t>
            </a:fld>
            <a:endParaRPr lang="fr-BE"/>
          </a:p>
        </p:txBody>
      </p:sp>
    </p:spTree>
    <p:extLst>
      <p:ext uri="{BB962C8B-B14F-4D97-AF65-F5344CB8AC3E}">
        <p14:creationId xmlns:p14="http://schemas.microsoft.com/office/powerpoint/2010/main" val="3816011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38</a:t>
            </a:fld>
            <a:endParaRPr lang="fr-BE"/>
          </a:p>
        </p:txBody>
      </p:sp>
    </p:spTree>
    <p:extLst>
      <p:ext uri="{BB962C8B-B14F-4D97-AF65-F5344CB8AC3E}">
        <p14:creationId xmlns:p14="http://schemas.microsoft.com/office/powerpoint/2010/main" val="26848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39</a:t>
            </a:fld>
            <a:endParaRPr lang="fr-BE"/>
          </a:p>
        </p:txBody>
      </p:sp>
    </p:spTree>
    <p:extLst>
      <p:ext uri="{BB962C8B-B14F-4D97-AF65-F5344CB8AC3E}">
        <p14:creationId xmlns:p14="http://schemas.microsoft.com/office/powerpoint/2010/main" val="3627414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40</a:t>
            </a:fld>
            <a:endParaRPr lang="fr-BE"/>
          </a:p>
        </p:txBody>
      </p:sp>
    </p:spTree>
    <p:extLst>
      <p:ext uri="{BB962C8B-B14F-4D97-AF65-F5344CB8AC3E}">
        <p14:creationId xmlns:p14="http://schemas.microsoft.com/office/powerpoint/2010/main" val="439282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a:t>
            </a:fld>
            <a:endParaRPr lang="fr-BE"/>
          </a:p>
        </p:txBody>
      </p:sp>
    </p:spTree>
    <p:extLst>
      <p:ext uri="{BB962C8B-B14F-4D97-AF65-F5344CB8AC3E}">
        <p14:creationId xmlns:p14="http://schemas.microsoft.com/office/powerpoint/2010/main" val="521847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41</a:t>
            </a:fld>
            <a:endParaRPr lang="fr-BE"/>
          </a:p>
        </p:txBody>
      </p:sp>
    </p:spTree>
    <p:extLst>
      <p:ext uri="{BB962C8B-B14F-4D97-AF65-F5344CB8AC3E}">
        <p14:creationId xmlns:p14="http://schemas.microsoft.com/office/powerpoint/2010/main" val="742693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42</a:t>
            </a:fld>
            <a:endParaRPr lang="fr-BE"/>
          </a:p>
        </p:txBody>
      </p:sp>
    </p:spTree>
    <p:extLst>
      <p:ext uri="{BB962C8B-B14F-4D97-AF65-F5344CB8AC3E}">
        <p14:creationId xmlns:p14="http://schemas.microsoft.com/office/powerpoint/2010/main" val="1822350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43</a:t>
            </a:fld>
            <a:endParaRPr lang="fr-BE"/>
          </a:p>
        </p:txBody>
      </p:sp>
    </p:spTree>
    <p:extLst>
      <p:ext uri="{BB962C8B-B14F-4D97-AF65-F5344CB8AC3E}">
        <p14:creationId xmlns:p14="http://schemas.microsoft.com/office/powerpoint/2010/main" val="2450297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44</a:t>
            </a:fld>
            <a:endParaRPr lang="fr-BE"/>
          </a:p>
        </p:txBody>
      </p:sp>
    </p:spTree>
    <p:extLst>
      <p:ext uri="{BB962C8B-B14F-4D97-AF65-F5344CB8AC3E}">
        <p14:creationId xmlns:p14="http://schemas.microsoft.com/office/powerpoint/2010/main" val="1310827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45</a:t>
            </a:fld>
            <a:endParaRPr lang="fr-BE"/>
          </a:p>
        </p:txBody>
      </p:sp>
    </p:spTree>
    <p:extLst>
      <p:ext uri="{BB962C8B-B14F-4D97-AF65-F5344CB8AC3E}">
        <p14:creationId xmlns:p14="http://schemas.microsoft.com/office/powerpoint/2010/main" val="2225053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46</a:t>
            </a:fld>
            <a:endParaRPr lang="fr-BE"/>
          </a:p>
        </p:txBody>
      </p:sp>
    </p:spTree>
    <p:extLst>
      <p:ext uri="{BB962C8B-B14F-4D97-AF65-F5344CB8AC3E}">
        <p14:creationId xmlns:p14="http://schemas.microsoft.com/office/powerpoint/2010/main" val="2524088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47</a:t>
            </a:fld>
            <a:endParaRPr lang="fr-BE"/>
          </a:p>
        </p:txBody>
      </p:sp>
    </p:spTree>
    <p:extLst>
      <p:ext uri="{BB962C8B-B14F-4D97-AF65-F5344CB8AC3E}">
        <p14:creationId xmlns:p14="http://schemas.microsoft.com/office/powerpoint/2010/main" val="4066034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48</a:t>
            </a:fld>
            <a:endParaRPr lang="fr-BE"/>
          </a:p>
        </p:txBody>
      </p:sp>
    </p:spTree>
    <p:extLst>
      <p:ext uri="{BB962C8B-B14F-4D97-AF65-F5344CB8AC3E}">
        <p14:creationId xmlns:p14="http://schemas.microsoft.com/office/powerpoint/2010/main" val="2046272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49</a:t>
            </a:fld>
            <a:endParaRPr lang="fr-BE"/>
          </a:p>
        </p:txBody>
      </p:sp>
    </p:spTree>
    <p:extLst>
      <p:ext uri="{BB962C8B-B14F-4D97-AF65-F5344CB8AC3E}">
        <p14:creationId xmlns:p14="http://schemas.microsoft.com/office/powerpoint/2010/main" val="2349747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50</a:t>
            </a:fld>
            <a:endParaRPr lang="fr-BE"/>
          </a:p>
        </p:txBody>
      </p:sp>
    </p:spTree>
    <p:extLst>
      <p:ext uri="{BB962C8B-B14F-4D97-AF65-F5344CB8AC3E}">
        <p14:creationId xmlns:p14="http://schemas.microsoft.com/office/powerpoint/2010/main" val="31782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a:t>
            </a:fld>
            <a:endParaRPr lang="fr-BE"/>
          </a:p>
        </p:txBody>
      </p:sp>
    </p:spTree>
    <p:extLst>
      <p:ext uri="{BB962C8B-B14F-4D97-AF65-F5344CB8AC3E}">
        <p14:creationId xmlns:p14="http://schemas.microsoft.com/office/powerpoint/2010/main" val="3588653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51</a:t>
            </a:fld>
            <a:endParaRPr lang="fr-BE"/>
          </a:p>
        </p:txBody>
      </p:sp>
    </p:spTree>
    <p:extLst>
      <p:ext uri="{BB962C8B-B14F-4D97-AF65-F5344CB8AC3E}">
        <p14:creationId xmlns:p14="http://schemas.microsoft.com/office/powerpoint/2010/main" val="1546396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52</a:t>
            </a:fld>
            <a:endParaRPr lang="fr-BE"/>
          </a:p>
        </p:txBody>
      </p:sp>
    </p:spTree>
    <p:extLst>
      <p:ext uri="{BB962C8B-B14F-4D97-AF65-F5344CB8AC3E}">
        <p14:creationId xmlns:p14="http://schemas.microsoft.com/office/powerpoint/2010/main" val="284256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53</a:t>
            </a:fld>
            <a:endParaRPr lang="fr-BE"/>
          </a:p>
        </p:txBody>
      </p:sp>
    </p:spTree>
    <p:extLst>
      <p:ext uri="{BB962C8B-B14F-4D97-AF65-F5344CB8AC3E}">
        <p14:creationId xmlns:p14="http://schemas.microsoft.com/office/powerpoint/2010/main" val="1821586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54</a:t>
            </a:fld>
            <a:endParaRPr lang="fr-BE"/>
          </a:p>
        </p:txBody>
      </p:sp>
    </p:spTree>
    <p:extLst>
      <p:ext uri="{BB962C8B-B14F-4D97-AF65-F5344CB8AC3E}">
        <p14:creationId xmlns:p14="http://schemas.microsoft.com/office/powerpoint/2010/main" val="474007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55</a:t>
            </a:fld>
            <a:endParaRPr lang="fr-BE"/>
          </a:p>
        </p:txBody>
      </p:sp>
    </p:spTree>
    <p:extLst>
      <p:ext uri="{BB962C8B-B14F-4D97-AF65-F5344CB8AC3E}">
        <p14:creationId xmlns:p14="http://schemas.microsoft.com/office/powerpoint/2010/main" val="32525874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56</a:t>
            </a:fld>
            <a:endParaRPr lang="fr-BE"/>
          </a:p>
        </p:txBody>
      </p:sp>
    </p:spTree>
    <p:extLst>
      <p:ext uri="{BB962C8B-B14F-4D97-AF65-F5344CB8AC3E}">
        <p14:creationId xmlns:p14="http://schemas.microsoft.com/office/powerpoint/2010/main" val="3945602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BE"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57</a:t>
            </a:fld>
            <a:endParaRPr lang="fr-BE"/>
          </a:p>
        </p:txBody>
      </p:sp>
    </p:spTree>
    <p:extLst>
      <p:ext uri="{BB962C8B-B14F-4D97-AF65-F5344CB8AC3E}">
        <p14:creationId xmlns:p14="http://schemas.microsoft.com/office/powerpoint/2010/main" val="4258888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58</a:t>
            </a:fld>
            <a:endParaRPr lang="fr-BE"/>
          </a:p>
        </p:txBody>
      </p:sp>
    </p:spTree>
    <p:extLst>
      <p:ext uri="{BB962C8B-B14F-4D97-AF65-F5344CB8AC3E}">
        <p14:creationId xmlns:p14="http://schemas.microsoft.com/office/powerpoint/2010/main" val="3078905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59</a:t>
            </a:fld>
            <a:endParaRPr lang="fr-BE"/>
          </a:p>
        </p:txBody>
      </p:sp>
    </p:spTree>
    <p:extLst>
      <p:ext uri="{BB962C8B-B14F-4D97-AF65-F5344CB8AC3E}">
        <p14:creationId xmlns:p14="http://schemas.microsoft.com/office/powerpoint/2010/main" val="2193406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60</a:t>
            </a:fld>
            <a:endParaRPr lang="fr-BE"/>
          </a:p>
        </p:txBody>
      </p:sp>
    </p:spTree>
    <p:extLst>
      <p:ext uri="{BB962C8B-B14F-4D97-AF65-F5344CB8AC3E}">
        <p14:creationId xmlns:p14="http://schemas.microsoft.com/office/powerpoint/2010/main" val="4696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a:t>
            </a:fld>
            <a:endParaRPr lang="fr-BE"/>
          </a:p>
        </p:txBody>
      </p:sp>
    </p:spTree>
    <p:extLst>
      <p:ext uri="{BB962C8B-B14F-4D97-AF65-F5344CB8AC3E}">
        <p14:creationId xmlns:p14="http://schemas.microsoft.com/office/powerpoint/2010/main" val="919738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61</a:t>
            </a:fld>
            <a:endParaRPr lang="fr-BE"/>
          </a:p>
        </p:txBody>
      </p:sp>
    </p:spTree>
    <p:extLst>
      <p:ext uri="{BB962C8B-B14F-4D97-AF65-F5344CB8AC3E}">
        <p14:creationId xmlns:p14="http://schemas.microsoft.com/office/powerpoint/2010/main" val="2667399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BE"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62</a:t>
            </a:fld>
            <a:endParaRPr lang="fr-BE"/>
          </a:p>
        </p:txBody>
      </p:sp>
    </p:spTree>
    <p:extLst>
      <p:ext uri="{BB962C8B-B14F-4D97-AF65-F5344CB8AC3E}">
        <p14:creationId xmlns:p14="http://schemas.microsoft.com/office/powerpoint/2010/main" val="2419911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63</a:t>
            </a:fld>
            <a:endParaRPr lang="fr-BE"/>
          </a:p>
        </p:txBody>
      </p:sp>
    </p:spTree>
    <p:extLst>
      <p:ext uri="{BB962C8B-B14F-4D97-AF65-F5344CB8AC3E}">
        <p14:creationId xmlns:p14="http://schemas.microsoft.com/office/powerpoint/2010/main" val="1342946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64</a:t>
            </a:fld>
            <a:endParaRPr lang="fr-BE"/>
          </a:p>
        </p:txBody>
      </p:sp>
    </p:spTree>
    <p:extLst>
      <p:ext uri="{BB962C8B-B14F-4D97-AF65-F5344CB8AC3E}">
        <p14:creationId xmlns:p14="http://schemas.microsoft.com/office/powerpoint/2010/main" val="1569351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65</a:t>
            </a:fld>
            <a:endParaRPr lang="fr-BE"/>
          </a:p>
        </p:txBody>
      </p:sp>
    </p:spTree>
    <p:extLst>
      <p:ext uri="{BB962C8B-B14F-4D97-AF65-F5344CB8AC3E}">
        <p14:creationId xmlns:p14="http://schemas.microsoft.com/office/powerpoint/2010/main" val="9251111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66</a:t>
            </a:fld>
            <a:endParaRPr lang="fr-BE"/>
          </a:p>
        </p:txBody>
      </p:sp>
    </p:spTree>
    <p:extLst>
      <p:ext uri="{BB962C8B-B14F-4D97-AF65-F5344CB8AC3E}">
        <p14:creationId xmlns:p14="http://schemas.microsoft.com/office/powerpoint/2010/main" val="2652465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67</a:t>
            </a:fld>
            <a:endParaRPr lang="fr-BE"/>
          </a:p>
        </p:txBody>
      </p:sp>
    </p:spTree>
    <p:extLst>
      <p:ext uri="{BB962C8B-B14F-4D97-AF65-F5344CB8AC3E}">
        <p14:creationId xmlns:p14="http://schemas.microsoft.com/office/powerpoint/2010/main" val="1690279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68</a:t>
            </a:fld>
            <a:endParaRPr lang="fr-BE"/>
          </a:p>
        </p:txBody>
      </p:sp>
    </p:spTree>
    <p:extLst>
      <p:ext uri="{BB962C8B-B14F-4D97-AF65-F5344CB8AC3E}">
        <p14:creationId xmlns:p14="http://schemas.microsoft.com/office/powerpoint/2010/main" val="27398408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endParaRPr lang="fr-BE" dirty="0"/>
          </a:p>
          <a:p>
            <a:pPr marL="171450" indent="-171450">
              <a:buFont typeface="Arial" panose="020B0604020202020204" pitchFamily="34" charset="0"/>
              <a:buChar char="•"/>
            </a:pPr>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69</a:t>
            </a:fld>
            <a:endParaRPr lang="fr-BE"/>
          </a:p>
        </p:txBody>
      </p:sp>
    </p:spTree>
    <p:extLst>
      <p:ext uri="{BB962C8B-B14F-4D97-AF65-F5344CB8AC3E}">
        <p14:creationId xmlns:p14="http://schemas.microsoft.com/office/powerpoint/2010/main" val="2354688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70</a:t>
            </a:fld>
            <a:endParaRPr lang="fr-BE"/>
          </a:p>
        </p:txBody>
      </p:sp>
    </p:spTree>
    <p:extLst>
      <p:ext uri="{BB962C8B-B14F-4D97-AF65-F5344CB8AC3E}">
        <p14:creationId xmlns:p14="http://schemas.microsoft.com/office/powerpoint/2010/main" val="251547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a:t>
            </a:fld>
            <a:endParaRPr lang="fr-BE"/>
          </a:p>
        </p:txBody>
      </p:sp>
    </p:spTree>
    <p:extLst>
      <p:ext uri="{BB962C8B-B14F-4D97-AF65-F5344CB8AC3E}">
        <p14:creationId xmlns:p14="http://schemas.microsoft.com/office/powerpoint/2010/main" val="189338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71</a:t>
            </a:fld>
            <a:endParaRPr lang="fr-BE"/>
          </a:p>
        </p:txBody>
      </p:sp>
    </p:spTree>
    <p:extLst>
      <p:ext uri="{BB962C8B-B14F-4D97-AF65-F5344CB8AC3E}">
        <p14:creationId xmlns:p14="http://schemas.microsoft.com/office/powerpoint/2010/main" val="2264328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72</a:t>
            </a:fld>
            <a:endParaRPr lang="fr-BE"/>
          </a:p>
        </p:txBody>
      </p:sp>
    </p:spTree>
    <p:extLst>
      <p:ext uri="{BB962C8B-B14F-4D97-AF65-F5344CB8AC3E}">
        <p14:creationId xmlns:p14="http://schemas.microsoft.com/office/powerpoint/2010/main" val="3472204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73</a:t>
            </a:fld>
            <a:endParaRPr lang="fr-BE"/>
          </a:p>
        </p:txBody>
      </p:sp>
    </p:spTree>
    <p:extLst>
      <p:ext uri="{BB962C8B-B14F-4D97-AF65-F5344CB8AC3E}">
        <p14:creationId xmlns:p14="http://schemas.microsoft.com/office/powerpoint/2010/main" val="534868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74</a:t>
            </a:fld>
            <a:endParaRPr lang="fr-BE"/>
          </a:p>
        </p:txBody>
      </p:sp>
    </p:spTree>
    <p:extLst>
      <p:ext uri="{BB962C8B-B14F-4D97-AF65-F5344CB8AC3E}">
        <p14:creationId xmlns:p14="http://schemas.microsoft.com/office/powerpoint/2010/main" val="4210554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7475E5EB-7495-4901-9B5B-FED0141BE27F}"/>
              </a:ext>
            </a:extLst>
          </p:cNvPr>
          <p:cNvSpPr>
            <a:spLocks noGrp="1"/>
          </p:cNvSpPr>
          <p:nvPr>
            <p:ph type="body" idx="1"/>
          </p:nvPr>
        </p:nvSpPr>
        <p:spPr/>
        <p:txBody>
          <a:bodyPr/>
          <a:lstStyle/>
          <a:p>
            <a:endParaRPr lang="fr-BE"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91AFC5A0-E50A-4545-B568-89876F537F35}"/>
              </a:ext>
            </a:extLst>
          </p:cNvPr>
          <p:cNvSpPr>
            <a:spLocks noGrp="1"/>
          </p:cNvSpPr>
          <p:nvPr>
            <p:ph type="body" idx="1"/>
          </p:nvPr>
        </p:nvSpPr>
        <p:spPr/>
        <p:txBody>
          <a:bodyPr/>
          <a:lstStyle/>
          <a:p>
            <a:pPr algn="l" rtl="0" fontAlgn="base"/>
            <a:endParaRPr lang="en-US" b="0" i="0" dirty="0">
              <a:solidFill>
                <a:srgbClr val="444444"/>
              </a:solidFill>
              <a:effectLst/>
              <a:latin typeface="Calibri" panose="020F0502020204030204" pitchFamily="34" charset="0"/>
            </a:endParaRPr>
          </a:p>
          <a:p>
            <a:pPr algn="l" rtl="0" fontAlgn="base"/>
            <a:r>
              <a:rPr lang="fr-BE" sz="1800" b="0" i="0" dirty="0">
                <a:solidFill>
                  <a:srgbClr val="444444"/>
                </a:solidFill>
                <a:effectLst/>
                <a:latin typeface="Calibri" panose="020F0502020204030204" pitchFamily="34" charset="0"/>
              </a:rPr>
              <a:t>​</a:t>
            </a:r>
            <a:endParaRPr lang="fr-BE" b="0" i="0" dirty="0">
              <a:solidFill>
                <a:srgbClr val="444444"/>
              </a:solidFill>
              <a:effectLst/>
              <a:latin typeface="Calibri" panose="020F0502020204030204" pitchFamily="34" charset="0"/>
            </a:endParaRPr>
          </a:p>
          <a:p>
            <a:endParaRPr lang="fr-BE"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8B0979B7-175C-426D-9478-45DD08E59F14}"/>
              </a:ext>
            </a:extLst>
          </p:cNvPr>
          <p:cNvSpPr>
            <a:spLocks noGrp="1"/>
          </p:cNvSpPr>
          <p:nvPr>
            <p:ph type="body" idx="1"/>
          </p:nvPr>
        </p:nvSpPr>
        <p:spPr/>
        <p:txBody>
          <a:bodyPr/>
          <a:lstStyle/>
          <a:p>
            <a:endParaRPr lang="fr-BE"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56AA8EAD-8CF6-4350-BD05-823B119E0F16}"/>
              </a:ext>
            </a:extLst>
          </p:cNvPr>
          <p:cNvSpPr>
            <a:spLocks noGrp="1"/>
          </p:cNvSpPr>
          <p:nvPr>
            <p:ph type="body" idx="1"/>
          </p:nvPr>
        </p:nvSpPr>
        <p:spPr/>
        <p:txBody>
          <a:bodyPr/>
          <a:lstStyle/>
          <a:p>
            <a:endParaRPr lang="fr-BE"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5C05CB10-0D54-4F0E-8F7E-76AA855A87E9}"/>
              </a:ext>
            </a:extLst>
          </p:cNvPr>
          <p:cNvSpPr>
            <a:spLocks noGrp="1"/>
          </p:cNvSpPr>
          <p:nvPr>
            <p:ph type="body" idx="1"/>
          </p:nvPr>
        </p:nvSpPr>
        <p:spPr/>
        <p:txBody>
          <a:bodyPr/>
          <a:lstStyle/>
          <a:p>
            <a:endParaRPr lang="fr-BE"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D4495067-3073-4905-B250-CB9B4C38F40A}"/>
              </a:ext>
            </a:extLst>
          </p:cNvPr>
          <p:cNvSpPr>
            <a:spLocks noGrp="1"/>
          </p:cNvSpPr>
          <p:nvPr>
            <p:ph type="body" idx="1"/>
          </p:nvPr>
        </p:nvSpPr>
        <p:spPr/>
        <p:txBody>
          <a:bodyPr/>
          <a:lstStyle/>
          <a:p>
            <a:endParaRPr lang="fr-B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9</a:t>
            </a:fld>
            <a:endParaRPr lang="fr-BE"/>
          </a:p>
        </p:txBody>
      </p:sp>
    </p:spTree>
    <p:extLst>
      <p:ext uri="{BB962C8B-B14F-4D97-AF65-F5344CB8AC3E}">
        <p14:creationId xmlns:p14="http://schemas.microsoft.com/office/powerpoint/2010/main" val="22497888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E5948609-D940-4E5C-8F1B-A96BDD3CDA05}"/>
              </a:ext>
            </a:extLst>
          </p:cNvPr>
          <p:cNvSpPr>
            <a:spLocks noGrp="1"/>
          </p:cNvSpPr>
          <p:nvPr>
            <p:ph type="body" idx="1"/>
          </p:nvPr>
        </p:nvSpPr>
        <p:spPr/>
        <p:txBody>
          <a:bodyPr/>
          <a:lstStyle/>
          <a:p>
            <a:endParaRPr lang="fr-BE"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6EF7C140-40EB-4602-AF56-3372F95556C4}"/>
              </a:ext>
            </a:extLst>
          </p:cNvPr>
          <p:cNvSpPr>
            <a:spLocks noGrp="1"/>
          </p:cNvSpPr>
          <p:nvPr>
            <p:ph type="body" idx="1"/>
          </p:nvPr>
        </p:nvSpPr>
        <p:spPr/>
        <p:txBody>
          <a:bodyPr/>
          <a:lstStyle/>
          <a:p>
            <a:endParaRPr lang="fr-BE"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83</a:t>
            </a:fld>
            <a:endParaRPr lang="fr-BE"/>
          </a:p>
        </p:txBody>
      </p:sp>
    </p:spTree>
    <p:extLst>
      <p:ext uri="{BB962C8B-B14F-4D97-AF65-F5344CB8AC3E}">
        <p14:creationId xmlns:p14="http://schemas.microsoft.com/office/powerpoint/2010/main" val="338659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84</a:t>
            </a:fld>
            <a:endParaRPr lang="fr-BE"/>
          </a:p>
        </p:txBody>
      </p:sp>
    </p:spTree>
    <p:extLst>
      <p:ext uri="{BB962C8B-B14F-4D97-AF65-F5344CB8AC3E}">
        <p14:creationId xmlns:p14="http://schemas.microsoft.com/office/powerpoint/2010/main" val="38263782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85</a:t>
            </a:fld>
            <a:endParaRPr lang="fr-BE"/>
          </a:p>
        </p:txBody>
      </p:sp>
    </p:spTree>
    <p:extLst>
      <p:ext uri="{BB962C8B-B14F-4D97-AF65-F5344CB8AC3E}">
        <p14:creationId xmlns:p14="http://schemas.microsoft.com/office/powerpoint/2010/main" val="3567225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86</a:t>
            </a:fld>
            <a:endParaRPr lang="fr-BE"/>
          </a:p>
        </p:txBody>
      </p:sp>
    </p:spTree>
    <p:extLst>
      <p:ext uri="{BB962C8B-B14F-4D97-AF65-F5344CB8AC3E}">
        <p14:creationId xmlns:p14="http://schemas.microsoft.com/office/powerpoint/2010/main" val="3746435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87</a:t>
            </a:fld>
            <a:endParaRPr lang="fr-BE"/>
          </a:p>
        </p:txBody>
      </p:sp>
    </p:spTree>
    <p:extLst>
      <p:ext uri="{BB962C8B-B14F-4D97-AF65-F5344CB8AC3E}">
        <p14:creationId xmlns:p14="http://schemas.microsoft.com/office/powerpoint/2010/main" val="2827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88</a:t>
            </a:fld>
            <a:endParaRPr lang="fr-BE"/>
          </a:p>
        </p:txBody>
      </p:sp>
    </p:spTree>
    <p:extLst>
      <p:ext uri="{BB962C8B-B14F-4D97-AF65-F5344CB8AC3E}">
        <p14:creationId xmlns:p14="http://schemas.microsoft.com/office/powerpoint/2010/main" val="2004800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65ECF5D-E850-48D6-BD36-B19CF7849DE7}" type="slidenum">
              <a:rPr lang="fr-BE" smtClean="0"/>
              <a:t>10</a:t>
            </a:fld>
            <a:endParaRPr lang="fr-BE"/>
          </a:p>
        </p:txBody>
      </p:sp>
    </p:spTree>
    <p:extLst>
      <p:ext uri="{BB962C8B-B14F-4D97-AF65-F5344CB8AC3E}">
        <p14:creationId xmlns:p14="http://schemas.microsoft.com/office/powerpoint/2010/main" val="1140367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73A6C-378E-42A7-A2F1-9626A22F84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C13DEE73-7C8E-409E-A048-9579DC7B8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40161415-A291-4BEC-9E3F-3AF6F72ACB15}"/>
              </a:ext>
            </a:extLst>
          </p:cNvPr>
          <p:cNvSpPr>
            <a:spLocks noGrp="1"/>
          </p:cNvSpPr>
          <p:nvPr>
            <p:ph type="dt" sz="half" idx="10"/>
          </p:nvPr>
        </p:nvSpPr>
        <p:spPr/>
        <p:txBody>
          <a:bodyPr/>
          <a:lstStyle/>
          <a:p>
            <a:fld id="{A0523EFE-F10B-4EAA-BCD1-FFC9A310A4A3}" type="datetime1">
              <a:rPr lang="fr-BE" smtClean="0"/>
              <a:t>12-02-23</a:t>
            </a:fld>
            <a:endParaRPr lang="fr-BE"/>
          </a:p>
        </p:txBody>
      </p:sp>
      <p:sp>
        <p:nvSpPr>
          <p:cNvPr id="5" name="Espace réservé du pied de page 4">
            <a:extLst>
              <a:ext uri="{FF2B5EF4-FFF2-40B4-BE49-F238E27FC236}">
                <a16:creationId xmlns:a16="http://schemas.microsoft.com/office/drawing/2014/main" id="{F3748839-D7DD-4CC9-B91D-CB3CC31559A5}"/>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A3615ECA-AEB5-461B-A504-C8A211F3D278}"/>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4248629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0CA84-95D4-42AF-83D0-DE16BEBF9438}"/>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2C55F01D-B32A-469D-8873-681DD91118F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53EA409E-7554-440D-9C6B-43D9FC87D199}"/>
              </a:ext>
            </a:extLst>
          </p:cNvPr>
          <p:cNvSpPr>
            <a:spLocks noGrp="1"/>
          </p:cNvSpPr>
          <p:nvPr>
            <p:ph type="dt" sz="half" idx="10"/>
          </p:nvPr>
        </p:nvSpPr>
        <p:spPr/>
        <p:txBody>
          <a:bodyPr/>
          <a:lstStyle/>
          <a:p>
            <a:fld id="{CFD9AEA2-6859-4AC7-842B-B3C967BEAFB6}" type="datetime1">
              <a:rPr lang="fr-BE" smtClean="0"/>
              <a:t>12-02-23</a:t>
            </a:fld>
            <a:endParaRPr lang="fr-BE"/>
          </a:p>
        </p:txBody>
      </p:sp>
      <p:sp>
        <p:nvSpPr>
          <p:cNvPr id="5" name="Espace réservé du pied de page 4">
            <a:extLst>
              <a:ext uri="{FF2B5EF4-FFF2-40B4-BE49-F238E27FC236}">
                <a16:creationId xmlns:a16="http://schemas.microsoft.com/office/drawing/2014/main" id="{AD6178A2-7C42-4BFB-9FCC-475793467E34}"/>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CE2B124B-654D-4A0D-A9F6-1A80658040B2}"/>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1009481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3C7BB1F-AE49-41C1-934D-A8BAB456C89F}"/>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75032F6F-D299-4566-A505-461E53774B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281170F6-4652-4875-A0E5-BB58AE3C6387}"/>
              </a:ext>
            </a:extLst>
          </p:cNvPr>
          <p:cNvSpPr>
            <a:spLocks noGrp="1"/>
          </p:cNvSpPr>
          <p:nvPr>
            <p:ph type="dt" sz="half" idx="10"/>
          </p:nvPr>
        </p:nvSpPr>
        <p:spPr/>
        <p:txBody>
          <a:bodyPr/>
          <a:lstStyle/>
          <a:p>
            <a:fld id="{12AEC097-4E4F-42ED-86BF-D426FF76392C}" type="datetime1">
              <a:rPr lang="fr-BE" smtClean="0"/>
              <a:t>12-02-23</a:t>
            </a:fld>
            <a:endParaRPr lang="fr-BE"/>
          </a:p>
        </p:txBody>
      </p:sp>
      <p:sp>
        <p:nvSpPr>
          <p:cNvPr id="5" name="Espace réservé du pied de page 4">
            <a:extLst>
              <a:ext uri="{FF2B5EF4-FFF2-40B4-BE49-F238E27FC236}">
                <a16:creationId xmlns:a16="http://schemas.microsoft.com/office/drawing/2014/main" id="{4E0D7263-3B29-4800-9091-683BBFA67ADA}"/>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2B8C2495-5394-4DE1-A57A-DE8A5DE1F715}"/>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347138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9FFCB7-0341-4509-8580-056231E30F75}"/>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5FA97D3E-F852-48B7-A32A-E7EA4A493E8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E3E8CAD3-F65B-439D-88E4-C74D1A66BA76}"/>
              </a:ext>
            </a:extLst>
          </p:cNvPr>
          <p:cNvSpPr>
            <a:spLocks noGrp="1"/>
          </p:cNvSpPr>
          <p:nvPr>
            <p:ph type="dt" sz="half" idx="10"/>
          </p:nvPr>
        </p:nvSpPr>
        <p:spPr/>
        <p:txBody>
          <a:bodyPr/>
          <a:lstStyle/>
          <a:p>
            <a:fld id="{1FE88F71-320F-4DB1-989E-C0ADFCA97CCC}" type="datetime1">
              <a:rPr lang="fr-BE" smtClean="0"/>
              <a:t>12-02-23</a:t>
            </a:fld>
            <a:endParaRPr lang="fr-BE"/>
          </a:p>
        </p:txBody>
      </p:sp>
      <p:sp>
        <p:nvSpPr>
          <p:cNvPr id="5" name="Espace réservé du pied de page 4">
            <a:extLst>
              <a:ext uri="{FF2B5EF4-FFF2-40B4-BE49-F238E27FC236}">
                <a16:creationId xmlns:a16="http://schemas.microsoft.com/office/drawing/2014/main" id="{7E85F29F-2CDE-4DA0-93B6-5AC472C33AA2}"/>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7C5C2493-6819-4695-805B-95CA0811997B}"/>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55316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33948-CDCA-452D-A6D8-931EF01013A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3D6B22F6-361E-4D30-A45A-AE3D6795F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9E4BA9D-5682-4866-A83F-F969CF70DAB9}"/>
              </a:ext>
            </a:extLst>
          </p:cNvPr>
          <p:cNvSpPr>
            <a:spLocks noGrp="1"/>
          </p:cNvSpPr>
          <p:nvPr>
            <p:ph type="dt" sz="half" idx="10"/>
          </p:nvPr>
        </p:nvSpPr>
        <p:spPr/>
        <p:txBody>
          <a:bodyPr/>
          <a:lstStyle/>
          <a:p>
            <a:fld id="{E3BAE41C-68D9-4D15-95F9-9DC24C8D5C85}" type="datetime1">
              <a:rPr lang="fr-BE" smtClean="0"/>
              <a:t>12-02-23</a:t>
            </a:fld>
            <a:endParaRPr lang="fr-BE"/>
          </a:p>
        </p:txBody>
      </p:sp>
      <p:sp>
        <p:nvSpPr>
          <p:cNvPr id="5" name="Espace réservé du pied de page 4">
            <a:extLst>
              <a:ext uri="{FF2B5EF4-FFF2-40B4-BE49-F238E27FC236}">
                <a16:creationId xmlns:a16="http://schemas.microsoft.com/office/drawing/2014/main" id="{0F3E9842-2C07-4173-8514-E273ABD1E780}"/>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15EB9306-0B24-4082-90DC-C3B8AF39C4DA}"/>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92075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8A5F5-85BD-4A1F-8614-0DD87B7ECA48}"/>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75E358-4BB0-4E35-AD6B-5780BEC7FE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88CBE77E-9734-4F0B-A281-37E61999B5C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B46A407F-7CE7-4130-99DD-0CBC41866DEE}"/>
              </a:ext>
            </a:extLst>
          </p:cNvPr>
          <p:cNvSpPr>
            <a:spLocks noGrp="1"/>
          </p:cNvSpPr>
          <p:nvPr>
            <p:ph type="dt" sz="half" idx="10"/>
          </p:nvPr>
        </p:nvSpPr>
        <p:spPr/>
        <p:txBody>
          <a:bodyPr/>
          <a:lstStyle/>
          <a:p>
            <a:fld id="{E3914EC3-AD46-4EC7-9E27-C5475377374A}" type="datetime1">
              <a:rPr lang="fr-BE" smtClean="0"/>
              <a:t>12-02-23</a:t>
            </a:fld>
            <a:endParaRPr lang="fr-BE"/>
          </a:p>
        </p:txBody>
      </p:sp>
      <p:sp>
        <p:nvSpPr>
          <p:cNvPr id="6" name="Espace réservé du pied de page 5">
            <a:extLst>
              <a:ext uri="{FF2B5EF4-FFF2-40B4-BE49-F238E27FC236}">
                <a16:creationId xmlns:a16="http://schemas.microsoft.com/office/drawing/2014/main" id="{C4A4AFE9-D15C-4296-97CA-DA37662889A7}"/>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18C835C6-5C9E-477F-851B-2930FF26B866}"/>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207260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25AEB-6452-4DC3-9B17-E6E7FFFE7985}"/>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C4D3419-85F2-4698-932B-9B6DDA9592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CAF3F53-D90F-4C2D-ACCD-4BF27CA3A1D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5B83A65D-04A7-4239-ABF7-9FB1139FEF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E3C86A8-E046-4BFC-B023-799ACF9647B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53FFB185-6B55-4DA5-83BF-0898ADC5E91D}"/>
              </a:ext>
            </a:extLst>
          </p:cNvPr>
          <p:cNvSpPr>
            <a:spLocks noGrp="1"/>
          </p:cNvSpPr>
          <p:nvPr>
            <p:ph type="dt" sz="half" idx="10"/>
          </p:nvPr>
        </p:nvSpPr>
        <p:spPr/>
        <p:txBody>
          <a:bodyPr/>
          <a:lstStyle/>
          <a:p>
            <a:fld id="{45C0DF86-8DD3-4805-A9AE-7628E4CE4AA5}" type="datetime1">
              <a:rPr lang="fr-BE" smtClean="0"/>
              <a:t>12-02-23</a:t>
            </a:fld>
            <a:endParaRPr lang="fr-BE"/>
          </a:p>
        </p:txBody>
      </p:sp>
      <p:sp>
        <p:nvSpPr>
          <p:cNvPr id="8" name="Espace réservé du pied de page 7">
            <a:extLst>
              <a:ext uri="{FF2B5EF4-FFF2-40B4-BE49-F238E27FC236}">
                <a16:creationId xmlns:a16="http://schemas.microsoft.com/office/drawing/2014/main" id="{BC581770-DA93-4DB4-A61D-4F6E349EEF9B}"/>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0DD52802-7BB0-491D-B167-32BD319398C5}"/>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88026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A85C5-CF48-4E68-85CA-CEC22E83C2D2}"/>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1483A56-82BD-410C-BAD4-9B3C4D0877CD}"/>
              </a:ext>
            </a:extLst>
          </p:cNvPr>
          <p:cNvSpPr>
            <a:spLocks noGrp="1"/>
          </p:cNvSpPr>
          <p:nvPr>
            <p:ph type="dt" sz="half" idx="10"/>
          </p:nvPr>
        </p:nvSpPr>
        <p:spPr/>
        <p:txBody>
          <a:bodyPr/>
          <a:lstStyle/>
          <a:p>
            <a:fld id="{F9C8FD7B-D064-424C-908A-C7617029AC53}" type="datetime1">
              <a:rPr lang="fr-BE" smtClean="0"/>
              <a:t>12-02-23</a:t>
            </a:fld>
            <a:endParaRPr lang="fr-BE"/>
          </a:p>
        </p:txBody>
      </p:sp>
      <p:sp>
        <p:nvSpPr>
          <p:cNvPr id="4" name="Espace réservé du pied de page 3">
            <a:extLst>
              <a:ext uri="{FF2B5EF4-FFF2-40B4-BE49-F238E27FC236}">
                <a16:creationId xmlns:a16="http://schemas.microsoft.com/office/drawing/2014/main" id="{8C105295-A7F4-40C9-9D19-0094BB0E155E}"/>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B59B9070-3B22-45E8-A043-0133498622A1}"/>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1932783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E34E4CE-9F6D-48D4-8C1F-9EEDFFCF356F}"/>
              </a:ext>
            </a:extLst>
          </p:cNvPr>
          <p:cNvSpPr>
            <a:spLocks noGrp="1"/>
          </p:cNvSpPr>
          <p:nvPr>
            <p:ph type="dt" sz="half" idx="10"/>
          </p:nvPr>
        </p:nvSpPr>
        <p:spPr/>
        <p:txBody>
          <a:bodyPr/>
          <a:lstStyle/>
          <a:p>
            <a:fld id="{015B0C66-7044-4D00-AFE7-662A13332329}" type="datetime1">
              <a:rPr lang="fr-BE" smtClean="0"/>
              <a:t>12-02-23</a:t>
            </a:fld>
            <a:endParaRPr lang="fr-BE"/>
          </a:p>
        </p:txBody>
      </p:sp>
      <p:sp>
        <p:nvSpPr>
          <p:cNvPr id="3" name="Espace réservé du pied de page 2">
            <a:extLst>
              <a:ext uri="{FF2B5EF4-FFF2-40B4-BE49-F238E27FC236}">
                <a16:creationId xmlns:a16="http://schemas.microsoft.com/office/drawing/2014/main" id="{78E752BC-FEAC-4A5A-929F-963C6FE3926B}"/>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414AB3B-DF14-494A-A0F0-7C3322BC1BE5}"/>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331028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AB974D-BB2F-4537-BC57-0B5AA0CB1C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43D3087D-5A54-439C-908B-0986FFE39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55252085-B330-4F3F-8A00-5F565E7D2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8571E82-1ECE-4AB9-94BB-2A7145603732}"/>
              </a:ext>
            </a:extLst>
          </p:cNvPr>
          <p:cNvSpPr>
            <a:spLocks noGrp="1"/>
          </p:cNvSpPr>
          <p:nvPr>
            <p:ph type="dt" sz="half" idx="10"/>
          </p:nvPr>
        </p:nvSpPr>
        <p:spPr/>
        <p:txBody>
          <a:bodyPr/>
          <a:lstStyle/>
          <a:p>
            <a:fld id="{1F885774-4A70-4C9F-9CB3-9D43FF42972C}" type="datetime1">
              <a:rPr lang="fr-BE" smtClean="0"/>
              <a:t>12-02-23</a:t>
            </a:fld>
            <a:endParaRPr lang="fr-BE"/>
          </a:p>
        </p:txBody>
      </p:sp>
      <p:sp>
        <p:nvSpPr>
          <p:cNvPr id="6" name="Espace réservé du pied de page 5">
            <a:extLst>
              <a:ext uri="{FF2B5EF4-FFF2-40B4-BE49-F238E27FC236}">
                <a16:creationId xmlns:a16="http://schemas.microsoft.com/office/drawing/2014/main" id="{5653902B-B14D-406A-B131-C19B07CACB62}"/>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7C6954BC-AE9A-4306-8181-CFD6F24993EF}"/>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132657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C540F-2C17-41F9-9D88-41CC8E49F6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20234B38-16F6-4AD4-8B2E-3F6BC8E50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44DEDD1A-A0FD-4518-8E9C-BF6D12162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C85D948-02D2-41AD-8662-1B01B943FE2A}"/>
              </a:ext>
            </a:extLst>
          </p:cNvPr>
          <p:cNvSpPr>
            <a:spLocks noGrp="1"/>
          </p:cNvSpPr>
          <p:nvPr>
            <p:ph type="dt" sz="half" idx="10"/>
          </p:nvPr>
        </p:nvSpPr>
        <p:spPr/>
        <p:txBody>
          <a:bodyPr/>
          <a:lstStyle/>
          <a:p>
            <a:fld id="{530451DA-D5E2-412D-A14A-71BF6C01458A}" type="datetime1">
              <a:rPr lang="fr-BE" smtClean="0"/>
              <a:t>12-02-23</a:t>
            </a:fld>
            <a:endParaRPr lang="fr-BE"/>
          </a:p>
        </p:txBody>
      </p:sp>
      <p:sp>
        <p:nvSpPr>
          <p:cNvPr id="6" name="Espace réservé du pied de page 5">
            <a:extLst>
              <a:ext uri="{FF2B5EF4-FFF2-40B4-BE49-F238E27FC236}">
                <a16:creationId xmlns:a16="http://schemas.microsoft.com/office/drawing/2014/main" id="{46A0DDB5-C767-42FB-88C5-BC5BD0FF517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E3C9ACC0-25CC-43C8-9997-3C6D72C682D3}"/>
              </a:ext>
            </a:extLst>
          </p:cNvPr>
          <p:cNvSpPr>
            <a:spLocks noGrp="1"/>
          </p:cNvSpPr>
          <p:nvPr>
            <p:ph type="sldNum" sz="quarter" idx="12"/>
          </p:nvPr>
        </p:nvSpPr>
        <p:spPr/>
        <p:txBody>
          <a:bodyPr/>
          <a:lstStyle/>
          <a:p>
            <a:fld id="{7EFC2A66-ABA7-4966-AC71-A702B9623C14}" type="slidenum">
              <a:rPr lang="fr-BE" smtClean="0"/>
              <a:t>‹N°›</a:t>
            </a:fld>
            <a:endParaRPr lang="fr-BE"/>
          </a:p>
        </p:txBody>
      </p:sp>
    </p:spTree>
    <p:extLst>
      <p:ext uri="{BB962C8B-B14F-4D97-AF65-F5344CB8AC3E}">
        <p14:creationId xmlns:p14="http://schemas.microsoft.com/office/powerpoint/2010/main" val="251708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206E66-EC68-45D4-B083-6BBB75B98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9D48FFA-1CC9-4F0D-AED3-5E3154DB1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F9110217-7BFB-4CD2-B2BD-08F7049DE9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EB754-453D-4212-9E5A-92D8DAC9A33D}" type="datetime1">
              <a:rPr lang="fr-BE" smtClean="0"/>
              <a:t>12-02-23</a:t>
            </a:fld>
            <a:endParaRPr lang="fr-BE"/>
          </a:p>
        </p:txBody>
      </p:sp>
      <p:sp>
        <p:nvSpPr>
          <p:cNvPr id="5" name="Espace réservé du pied de page 4">
            <a:extLst>
              <a:ext uri="{FF2B5EF4-FFF2-40B4-BE49-F238E27FC236}">
                <a16:creationId xmlns:a16="http://schemas.microsoft.com/office/drawing/2014/main" id="{E0F49F39-3EBA-423E-A749-626C2C15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91A79BE0-45B4-4D44-A26F-B5A45BDAC6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C2A66-ABA7-4966-AC71-A702B9623C14}" type="slidenum">
              <a:rPr lang="fr-BE" smtClean="0"/>
              <a:t>‹N°›</a:t>
            </a:fld>
            <a:endParaRPr lang="fr-BE"/>
          </a:p>
        </p:txBody>
      </p:sp>
    </p:spTree>
    <p:extLst>
      <p:ext uri="{BB962C8B-B14F-4D97-AF65-F5344CB8AC3E}">
        <p14:creationId xmlns:p14="http://schemas.microsoft.com/office/powerpoint/2010/main" val="110956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jpe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0.jpeg"/><Relationship Id="rId7"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1.jpeg"/><Relationship Id="rId7" Type="http://schemas.openxmlformats.org/officeDocument/2006/relationships/diagramColors" Target="../diagrams/colors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2.jpeg"/><Relationship Id="rId7" Type="http://schemas.openxmlformats.org/officeDocument/2006/relationships/diagramColors" Target="../diagrams/colors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3.jpeg"/><Relationship Id="rId7" Type="http://schemas.openxmlformats.org/officeDocument/2006/relationships/diagramColors" Target="../diagrams/colors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microsoft.com/office/2011/relationships/webextension" Target="../webextensions/webextension12.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13.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11/relationships/webextension" Target="../webextensions/webextension14.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microsoft.com/office/2011/relationships/webextension" Target="../webextensions/webextension15.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11/relationships/webextension" Target="../webextensions/webextension16.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microsoft.com/office/2011/relationships/webextension" Target="../webextensions/webextension17.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microsoft.com/office/2011/relationships/webextension" Target="../webextensions/webextension18.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9.jpeg"/><Relationship Id="rId7" Type="http://schemas.openxmlformats.org/officeDocument/2006/relationships/diagramColors" Target="../diagrams/colors10.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microsoft.com/office/2011/relationships/webextension" Target="../webextensions/webextension19.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diagramData" Target="../diagrams/data14.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17" Type="http://schemas.microsoft.com/office/2007/relationships/diagramDrawing" Target="../diagrams/drawing14.xml"/><Relationship Id="rId2" Type="http://schemas.openxmlformats.org/officeDocument/2006/relationships/notesSlide" Target="../notesSlides/notesSlide60.xml"/><Relationship Id="rId16" Type="http://schemas.openxmlformats.org/officeDocument/2006/relationships/diagramColors" Target="../diagrams/colors14.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diagramQuickStyle" Target="../diagrams/quickStyle14.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microsoft.com/office/2011/relationships/webextension" Target="../webextensions/webextension20.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11/relationships/webextension" Target="../webextensions/webextension21.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microsoft.com/office/2011/relationships/webextension" Target="../webextensions/webextension22.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11/relationships/webextension" Target="../webextensions/webextension23.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microsoft.com/office/2011/relationships/webextension" Target="../webextensions/webextension24.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microsoft.com/office/2011/relationships/webextension" Target="../webextensions/webextension25.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microsoft.com/office/2011/relationships/webextension" Target="../webextensions/webextension26.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microsoft.com/office/2011/relationships/webextension" Target="../webextensions/webextension27.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11/relationships/webextension" Target="../webextensions/webextension28.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9.xml.rels><?xml version="1.0" encoding="UTF-8" standalone="yes"?>
<Relationships xmlns="http://schemas.openxmlformats.org/package/2006/relationships"><Relationship Id="rId3" Type="http://schemas.microsoft.com/office/2011/relationships/webextension" Target="../webextensions/webextension29.xm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éo 6" descr="Une image contenant intérieur, compteur&#10;&#10;Description générée automatiquement">
            <a:extLst>
              <a:ext uri="{FF2B5EF4-FFF2-40B4-BE49-F238E27FC236}">
                <a16:creationId xmlns:a16="http://schemas.microsoft.com/office/drawing/2014/main" id="{21D3A354-8E49-4526-A08E-2657126BF3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8"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DE6B9FF-C190-4D17-ACB4-2EC2ADCF283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rPr>
              <a:t>Cadrage et socle de sécurité</a:t>
            </a:r>
            <a:endParaRPr lang="fr-BE" sz="5200">
              <a:solidFill>
                <a:srgbClr val="FFFFFF"/>
              </a:solidFill>
            </a:endParaRPr>
          </a:p>
        </p:txBody>
      </p:sp>
      <p:sp>
        <p:nvSpPr>
          <p:cNvPr id="3" name="Sous-titre 2">
            <a:extLst>
              <a:ext uri="{FF2B5EF4-FFF2-40B4-BE49-F238E27FC236}">
                <a16:creationId xmlns:a16="http://schemas.microsoft.com/office/drawing/2014/main" id="{49A52A3F-9DF1-4D43-95F6-FFFEA0BEC3C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fr-BE">
              <a:solidFill>
                <a:srgbClr val="FFFFFF"/>
              </a:solidFill>
            </a:endParaRPr>
          </a:p>
        </p:txBody>
      </p:sp>
      <p:sp>
        <p:nvSpPr>
          <p:cNvPr id="4" name="Espace réservé du numéro de diapositive 3">
            <a:extLst>
              <a:ext uri="{FF2B5EF4-FFF2-40B4-BE49-F238E27FC236}">
                <a16:creationId xmlns:a16="http://schemas.microsoft.com/office/drawing/2014/main" id="{4A9DE35C-D42A-4A2A-A3ED-E03B79ACB548}"/>
              </a:ext>
            </a:extLst>
          </p:cNvPr>
          <p:cNvSpPr>
            <a:spLocks noGrp="1"/>
          </p:cNvSpPr>
          <p:nvPr>
            <p:ph type="sldNum" sz="quarter" idx="12"/>
          </p:nvPr>
        </p:nvSpPr>
        <p:spPr/>
        <p:txBody>
          <a:bodyPr/>
          <a:lstStyle/>
          <a:p>
            <a:fld id="{7EFC2A66-ABA7-4966-AC71-A702B9623C14}" type="slidenum">
              <a:rPr lang="fr-BE" smtClean="0"/>
              <a:t>1</a:t>
            </a:fld>
            <a:endParaRPr lang="fr-BE"/>
          </a:p>
        </p:txBody>
      </p:sp>
    </p:spTree>
    <p:extLst>
      <p:ext uri="{BB962C8B-B14F-4D97-AF65-F5344CB8AC3E}">
        <p14:creationId xmlns:p14="http://schemas.microsoft.com/office/powerpoint/2010/main" val="33066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Espace réservé du numéro de diapositive 1">
            <a:extLst>
              <a:ext uri="{FF2B5EF4-FFF2-40B4-BE49-F238E27FC236}">
                <a16:creationId xmlns:a16="http://schemas.microsoft.com/office/drawing/2014/main" id="{F373D773-A9ED-45A3-80B1-35109EC5941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7EFC2A66-ABA7-4966-AC71-A702B9623C14}" type="slidenum">
              <a:rPr lang="en-US" smtClean="0"/>
              <a:pPr>
                <a:spcAft>
                  <a:spcPts val="600"/>
                </a:spcAft>
              </a:pPr>
              <a:t>10</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73606D11-E4C0-4363-B206-4C5617BE3D60}"/>
              </a:ext>
            </a:extLst>
          </p:cNvPr>
          <p:cNvPicPr>
            <a:picLocks noChangeAspect="1"/>
          </p:cNvPicPr>
          <p:nvPr/>
        </p:nvPicPr>
        <p:blipFill>
          <a:blip r:embed="rId3"/>
          <a:stretch>
            <a:fillRect/>
          </a:stretch>
        </p:blipFill>
        <p:spPr>
          <a:xfrm>
            <a:off x="2499659" y="1190419"/>
            <a:ext cx="7361967" cy="544584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re 1">
            <a:extLst>
              <a:ext uri="{FF2B5EF4-FFF2-40B4-BE49-F238E27FC236}">
                <a16:creationId xmlns:a16="http://schemas.microsoft.com/office/drawing/2014/main" id="{67EC84CB-0629-424B-84C6-69970BFBB04B}"/>
              </a:ext>
            </a:extLst>
          </p:cNvPr>
          <p:cNvSpPr>
            <a:spLocks noGrp="1"/>
          </p:cNvSpPr>
          <p:nvPr>
            <p:ph type="title"/>
          </p:nvPr>
        </p:nvSpPr>
        <p:spPr>
          <a:xfrm>
            <a:off x="1576312" y="98966"/>
            <a:ext cx="9039376" cy="1135737"/>
          </a:xfrm>
        </p:spPr>
        <p:txBody>
          <a:bodyPr>
            <a:normAutofit/>
          </a:bodyPr>
          <a:lstStyle/>
          <a:p>
            <a:r>
              <a:rPr lang="fr-FR" sz="3600" dirty="0"/>
              <a:t>Déduction du niveau de granularité de l’étude</a:t>
            </a:r>
          </a:p>
        </p:txBody>
      </p:sp>
    </p:spTree>
    <p:extLst>
      <p:ext uri="{BB962C8B-B14F-4D97-AF65-F5344CB8AC3E}">
        <p14:creationId xmlns:p14="http://schemas.microsoft.com/office/powerpoint/2010/main" val="3014656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D4D20E6-30E9-404E-B845-E4FC002D9AC2}"/>
              </a:ext>
            </a:extLst>
          </p:cNvPr>
          <p:cNvSpPr>
            <a:spLocks noGrp="1"/>
          </p:cNvSpPr>
          <p:nvPr>
            <p:ph type="title"/>
          </p:nvPr>
        </p:nvSpPr>
        <p:spPr>
          <a:xfrm>
            <a:off x="643467" y="321734"/>
            <a:ext cx="10905066" cy="1135737"/>
          </a:xfrm>
        </p:spPr>
        <p:txBody>
          <a:bodyPr>
            <a:normAutofit/>
          </a:bodyPr>
          <a:lstStyle/>
          <a:p>
            <a:r>
              <a:rPr lang="fr-FR" sz="3600" dirty="0"/>
              <a:t>Identifier les participants</a:t>
            </a:r>
            <a:endParaRPr lang="fr-BE" sz="3600" dirty="0"/>
          </a:p>
        </p:txBody>
      </p:sp>
      <p:sp>
        <p:nvSpPr>
          <p:cNvPr id="3" name="Espace réservé du contenu 2">
            <a:extLst>
              <a:ext uri="{FF2B5EF4-FFF2-40B4-BE49-F238E27FC236}">
                <a16:creationId xmlns:a16="http://schemas.microsoft.com/office/drawing/2014/main" id="{8F55A7F7-F162-49CC-932A-B5390A5AC42B}"/>
              </a:ext>
            </a:extLst>
          </p:cNvPr>
          <p:cNvSpPr>
            <a:spLocks noGrp="1"/>
          </p:cNvSpPr>
          <p:nvPr>
            <p:ph idx="1"/>
          </p:nvPr>
        </p:nvSpPr>
        <p:spPr>
          <a:xfrm>
            <a:off x="643467" y="1782981"/>
            <a:ext cx="10905066" cy="4393982"/>
          </a:xfrm>
        </p:spPr>
        <p:txBody>
          <a:bodyPr>
            <a:noAutofit/>
          </a:bodyPr>
          <a:lstStyle/>
          <a:p>
            <a:pPr marL="0" indent="0">
              <a:buNone/>
            </a:pPr>
            <a:r>
              <a:rPr lang="fr-BE" dirty="0"/>
              <a:t>Scénario : Développement d'une application web pour le marketing </a:t>
            </a:r>
          </a:p>
          <a:p>
            <a:pPr marL="0" indent="0">
              <a:buNone/>
            </a:pPr>
            <a:r>
              <a:rPr lang="fr-BE" dirty="0"/>
              <a:t>(expression des besoins,  définition du cahier des charges, développement, réception de l’application, formation des utilisateurs, mise en production)</a:t>
            </a:r>
          </a:p>
          <a:p>
            <a:pPr marL="0" indent="0">
              <a:buNone/>
            </a:pPr>
            <a:endParaRPr lang="fr-FR" dirty="0"/>
          </a:p>
          <a:p>
            <a:pPr marL="0" indent="0">
              <a:buNone/>
            </a:pPr>
            <a:r>
              <a:rPr lang="fr-FR" dirty="0"/>
              <a:t>Comment identifier les participants et leur rôle à cette activité ?</a:t>
            </a:r>
          </a:p>
          <a:p>
            <a:pPr marL="0" indent="0">
              <a:buNone/>
            </a:pPr>
            <a:endParaRPr lang="fr-FR" dirty="0"/>
          </a:p>
          <a:p>
            <a:pPr marL="0" marR="0" lvl="0" indent="0" defTabSz="914400" rtl="0" eaLnBrk="1" fontAlgn="auto" latinLnBrk="0" hangingPunct="1">
              <a:spcBef>
                <a:spcPts val="0"/>
              </a:spcBef>
              <a:spcAft>
                <a:spcPts val="0"/>
              </a:spcAft>
              <a:buClrTx/>
              <a:buSzTx/>
              <a:buFontTx/>
              <a:buNone/>
              <a:tabLst/>
              <a:defRPr/>
            </a:pPr>
            <a:endParaRPr lang="fr-BE" dirty="0"/>
          </a:p>
          <a:p>
            <a:pPr marL="0" marR="0" lvl="0" indent="0" defTabSz="914400" rtl="0" eaLnBrk="1" fontAlgn="auto" latinLnBrk="0" hangingPunct="1">
              <a:spcBef>
                <a:spcPts val="0"/>
              </a:spcBef>
              <a:spcAft>
                <a:spcPts val="0"/>
              </a:spcAft>
              <a:buClrTx/>
              <a:buSzTx/>
              <a:buFontTx/>
              <a:buNone/>
              <a:tabLst/>
              <a:defRPr/>
            </a:pPr>
            <a:r>
              <a:rPr lang="fr-BE" dirty="0"/>
              <a:t>Essayez d’en déduire une procédure. </a:t>
            </a:r>
          </a:p>
          <a:p>
            <a:pPr marL="0" marR="0" lvl="0" indent="0" defTabSz="914400" rtl="0" eaLnBrk="1" fontAlgn="auto" latinLnBrk="0" hangingPunct="1">
              <a:spcBef>
                <a:spcPts val="0"/>
              </a:spcBef>
              <a:spcAft>
                <a:spcPts val="0"/>
              </a:spcAft>
              <a:buClrTx/>
              <a:buSzTx/>
              <a:buFontTx/>
              <a:buNone/>
              <a:tabLst/>
              <a:defRPr/>
            </a:pPr>
            <a:r>
              <a:rPr lang="fr-BE" dirty="0"/>
              <a:t>Par exemple, nous nous sommes posés la question « qui fait quoi ».</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numéro de diapositive 3">
            <a:extLst>
              <a:ext uri="{FF2B5EF4-FFF2-40B4-BE49-F238E27FC236}">
                <a16:creationId xmlns:a16="http://schemas.microsoft.com/office/drawing/2014/main" id="{3DFC3A4B-48DF-45D0-8548-234F996656D5}"/>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11</a:t>
            </a:fld>
            <a:endParaRPr lang="fr-BE"/>
          </a:p>
        </p:txBody>
      </p:sp>
    </p:spTree>
    <p:extLst>
      <p:ext uri="{BB962C8B-B14F-4D97-AF65-F5344CB8AC3E}">
        <p14:creationId xmlns:p14="http://schemas.microsoft.com/office/powerpoint/2010/main" val="3642960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14E6B2-3F6B-4D05-AC6F-4AFD00F42D84}"/>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Espace réservé du contenu 5" title="Wooclap - Make learning awesome">
                <a:extLst>
                  <a:ext uri="{FF2B5EF4-FFF2-40B4-BE49-F238E27FC236}">
                    <a16:creationId xmlns:a16="http://schemas.microsoft.com/office/drawing/2014/main" id="{CD658CD7-9DA3-4156-8018-42CCBAA3F82A}"/>
                  </a:ext>
                </a:extLst>
              </p:cNvPr>
              <p:cNvGraphicFramePr>
                <a:graphicFrameLocks noGrp="1"/>
              </p:cNvGraphicFramePr>
              <p:nvPr>
                <p:ph idx="1"/>
                <p:extLst>
                  <p:ext uri="{D42A27DB-BD31-4B8C-83A1-F6EECF244321}">
                    <p14:modId xmlns:p14="http://schemas.microsoft.com/office/powerpoint/2010/main" val="658953313"/>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Espace réservé du contenu 5" title="Wooclap - Make learning awesome">
                <a:extLst>
                  <a:ext uri="{FF2B5EF4-FFF2-40B4-BE49-F238E27FC236}">
                    <a16:creationId xmlns:a16="http://schemas.microsoft.com/office/drawing/2014/main" id="{CD658CD7-9DA3-4156-8018-42CCBAA3F82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39981D80-7155-4A19-8BBE-FDA8B8778F0F}"/>
              </a:ext>
            </a:extLst>
          </p:cNvPr>
          <p:cNvSpPr>
            <a:spLocks noGrp="1"/>
          </p:cNvSpPr>
          <p:nvPr>
            <p:ph type="sldNum" sz="quarter" idx="12"/>
          </p:nvPr>
        </p:nvSpPr>
        <p:spPr/>
        <p:txBody>
          <a:bodyPr/>
          <a:lstStyle/>
          <a:p>
            <a:fld id="{7EFC2A66-ABA7-4966-AC71-A702B9623C14}" type="slidenum">
              <a:rPr lang="fr-BE" smtClean="0"/>
              <a:t>12</a:t>
            </a:fld>
            <a:endParaRPr lang="fr-BE"/>
          </a:p>
        </p:txBody>
      </p:sp>
    </p:spTree>
    <p:extLst>
      <p:ext uri="{BB962C8B-B14F-4D97-AF65-F5344CB8AC3E}">
        <p14:creationId xmlns:p14="http://schemas.microsoft.com/office/powerpoint/2010/main" val="291722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E0B0118-49FF-4E68-A10C-483D86633114}"/>
              </a:ext>
            </a:extLst>
          </p:cNvPr>
          <p:cNvSpPr>
            <a:spLocks noGrp="1"/>
          </p:cNvSpPr>
          <p:nvPr>
            <p:ph type="title"/>
          </p:nvPr>
        </p:nvSpPr>
        <p:spPr>
          <a:xfrm>
            <a:off x="643467" y="321734"/>
            <a:ext cx="10905066" cy="1135737"/>
          </a:xfrm>
        </p:spPr>
        <p:txBody>
          <a:bodyPr>
            <a:normAutofit/>
          </a:bodyPr>
          <a:lstStyle/>
          <a:p>
            <a:r>
              <a:rPr lang="fr-FR" sz="3600"/>
              <a:t>Identifier les participants : Matrice RACI</a:t>
            </a:r>
            <a:endParaRPr lang="fr-BE" sz="3600"/>
          </a:p>
        </p:txBody>
      </p:sp>
      <p:sp>
        <p:nvSpPr>
          <p:cNvPr id="3" name="Espace réservé du contenu 2">
            <a:extLst>
              <a:ext uri="{FF2B5EF4-FFF2-40B4-BE49-F238E27FC236}">
                <a16:creationId xmlns:a16="http://schemas.microsoft.com/office/drawing/2014/main" id="{2A688D83-286E-452D-A27E-86538D4D024E}"/>
              </a:ext>
            </a:extLst>
          </p:cNvPr>
          <p:cNvSpPr>
            <a:spLocks noGrp="1"/>
          </p:cNvSpPr>
          <p:nvPr>
            <p:ph idx="1"/>
          </p:nvPr>
        </p:nvSpPr>
        <p:spPr>
          <a:xfrm>
            <a:off x="643469" y="1782981"/>
            <a:ext cx="6802360" cy="4393982"/>
          </a:xfrm>
        </p:spPr>
        <p:txBody>
          <a:bodyPr>
            <a:normAutofit/>
          </a:bodyPr>
          <a:lstStyle/>
          <a:p>
            <a:r>
              <a:rPr lang="fr-BE" sz="2000" dirty="0"/>
              <a:t>Le nom de cette matrice est un acronyme :</a:t>
            </a:r>
          </a:p>
          <a:p>
            <a:endParaRPr lang="fr-BE" sz="2000" dirty="0"/>
          </a:p>
          <a:p>
            <a:r>
              <a:rPr lang="fr-BE" sz="2000" dirty="0"/>
              <a:t> </a:t>
            </a:r>
            <a:r>
              <a:rPr lang="fr-BE" sz="2000" b="1" dirty="0"/>
              <a:t>R</a:t>
            </a:r>
            <a:r>
              <a:rPr lang="fr-BE" sz="2000" dirty="0"/>
              <a:t> - </a:t>
            </a:r>
            <a:r>
              <a:rPr lang="fr-BE" sz="2000" dirty="0" err="1"/>
              <a:t>Responsible</a:t>
            </a:r>
            <a:r>
              <a:rPr lang="fr-BE" sz="2000" dirty="0"/>
              <a:t> - il réalise</a:t>
            </a:r>
          </a:p>
          <a:p>
            <a:pPr lvl="1"/>
            <a:r>
              <a:rPr lang="fr-BE" sz="2000" dirty="0"/>
              <a:t>Collaborateur, parties prenantes</a:t>
            </a:r>
          </a:p>
          <a:p>
            <a:r>
              <a:rPr lang="fr-BE" sz="2000" dirty="0"/>
              <a:t> </a:t>
            </a:r>
            <a:r>
              <a:rPr lang="fr-BE" sz="2000" b="1" dirty="0"/>
              <a:t>A</a:t>
            </a:r>
            <a:r>
              <a:rPr lang="fr-BE" sz="2000" dirty="0"/>
              <a:t> - </a:t>
            </a:r>
            <a:r>
              <a:rPr lang="fr-BE" sz="2000" dirty="0" err="1"/>
              <a:t>Accountable</a:t>
            </a:r>
            <a:r>
              <a:rPr lang="fr-BE" sz="2000" dirty="0"/>
              <a:t> - il supervise et rend des comptes </a:t>
            </a:r>
          </a:p>
          <a:p>
            <a:r>
              <a:rPr lang="fr-BE" sz="2000" dirty="0"/>
              <a:t> </a:t>
            </a:r>
            <a:r>
              <a:rPr lang="fr-BE" sz="2000" b="1" dirty="0"/>
              <a:t>C</a:t>
            </a:r>
            <a:r>
              <a:rPr lang="fr-BE" sz="2000" dirty="0"/>
              <a:t> - </a:t>
            </a:r>
            <a:r>
              <a:rPr lang="fr-BE" sz="2000" dirty="0" err="1"/>
              <a:t>Consulted</a:t>
            </a:r>
            <a:r>
              <a:rPr lang="fr-BE" sz="2000" dirty="0"/>
              <a:t> - il conseille</a:t>
            </a:r>
          </a:p>
          <a:p>
            <a:pPr lvl="1"/>
            <a:r>
              <a:rPr lang="fr-BE" sz="2000" dirty="0"/>
              <a:t>Retour d’information</a:t>
            </a:r>
          </a:p>
          <a:p>
            <a:r>
              <a:rPr lang="fr-BE" sz="2000" dirty="0"/>
              <a:t> </a:t>
            </a:r>
            <a:r>
              <a:rPr lang="fr-BE" sz="2000" b="1" dirty="0"/>
              <a:t>I</a:t>
            </a:r>
            <a:r>
              <a:rPr lang="fr-BE" sz="2000" dirty="0"/>
              <a:t> - </a:t>
            </a:r>
            <a:r>
              <a:rPr lang="fr-BE" sz="2000" dirty="0" err="1"/>
              <a:t>Informated</a:t>
            </a:r>
            <a:r>
              <a:rPr lang="fr-BE" sz="2000" dirty="0"/>
              <a:t> - il est informé</a:t>
            </a:r>
          </a:p>
          <a:p>
            <a:pPr lvl="1"/>
            <a:r>
              <a:rPr lang="fr-BE" sz="2000" dirty="0"/>
              <a:t>Besoin de savoir, alerté</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Résultat d’images pour feu vert">
            <a:extLst>
              <a:ext uri="{FF2B5EF4-FFF2-40B4-BE49-F238E27FC236}">
                <a16:creationId xmlns:a16="http://schemas.microsoft.com/office/drawing/2014/main" id="{C878C052-6185-4EB0-BFF6-BCADE1BDA0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45829" y="2951788"/>
            <a:ext cx="1865689" cy="1194041"/>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C439E457-159A-4616-BE28-CFC5DCA9FB82}"/>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13</a:t>
            </a:fld>
            <a:endParaRPr lang="fr-BE"/>
          </a:p>
        </p:txBody>
      </p:sp>
    </p:spTree>
    <p:extLst>
      <p:ext uri="{BB962C8B-B14F-4D97-AF65-F5344CB8AC3E}">
        <p14:creationId xmlns:p14="http://schemas.microsoft.com/office/powerpoint/2010/main" val="296287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A36307-8BF3-4D9F-929B-3ACCADD074D6}"/>
              </a:ext>
            </a:extLst>
          </p:cNvPr>
          <p:cNvSpPr>
            <a:spLocks noGrp="1"/>
          </p:cNvSpPr>
          <p:nvPr>
            <p:ph type="title"/>
          </p:nvPr>
        </p:nvSpPr>
        <p:spPr/>
        <p:txBody>
          <a:bodyPr/>
          <a:lstStyle/>
          <a:p>
            <a:r>
              <a:rPr lang="fr-FR" dirty="0"/>
              <a:t>Identifier les participants : Matrice RACI</a:t>
            </a:r>
            <a:endParaRPr lang="fr-BE" dirty="0"/>
          </a:p>
        </p:txBody>
      </p:sp>
      <p:graphicFrame>
        <p:nvGraphicFramePr>
          <p:cNvPr id="4" name="Diagramme 3">
            <a:extLst>
              <a:ext uri="{FF2B5EF4-FFF2-40B4-BE49-F238E27FC236}">
                <a16:creationId xmlns:a16="http://schemas.microsoft.com/office/drawing/2014/main" id="{825AB989-7BA0-464B-B84F-B5D72D81FF45}"/>
              </a:ext>
            </a:extLst>
          </p:cNvPr>
          <p:cNvGraphicFramePr/>
          <p:nvPr>
            <p:extLst>
              <p:ext uri="{D42A27DB-BD31-4B8C-83A1-F6EECF244321}">
                <p14:modId xmlns:p14="http://schemas.microsoft.com/office/powerpoint/2010/main" val="1901542317"/>
              </p:ext>
            </p:extLst>
          </p:nvPr>
        </p:nvGraphicFramePr>
        <p:xfrm>
          <a:off x="838200" y="2215661"/>
          <a:ext cx="10515600" cy="3922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B6E77A00-AE12-4B54-ABF5-DC2B2B6CFA6D}"/>
              </a:ext>
            </a:extLst>
          </p:cNvPr>
          <p:cNvSpPr>
            <a:spLocks noGrp="1"/>
          </p:cNvSpPr>
          <p:nvPr>
            <p:ph type="sldNum" sz="quarter" idx="12"/>
          </p:nvPr>
        </p:nvSpPr>
        <p:spPr/>
        <p:txBody>
          <a:bodyPr/>
          <a:lstStyle/>
          <a:p>
            <a:fld id="{7EFC2A66-ABA7-4966-AC71-A702B9623C14}" type="slidenum">
              <a:rPr lang="fr-BE" smtClean="0"/>
              <a:t>14</a:t>
            </a:fld>
            <a:endParaRPr lang="fr-BE"/>
          </a:p>
        </p:txBody>
      </p:sp>
    </p:spTree>
    <p:extLst>
      <p:ext uri="{BB962C8B-B14F-4D97-AF65-F5344CB8AC3E}">
        <p14:creationId xmlns:p14="http://schemas.microsoft.com/office/powerpoint/2010/main" val="338162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35E671D-A1A0-4F1A-A751-AC612EFB0B4D}"/>
                                            </p:graphicEl>
                                          </p:spTgt>
                                        </p:tgtEl>
                                        <p:attrNameLst>
                                          <p:attrName>style.visibility</p:attrName>
                                        </p:attrNameLst>
                                      </p:cBhvr>
                                      <p:to>
                                        <p:strVal val="visible"/>
                                      </p:to>
                                    </p:set>
                                    <p:animEffect transition="in" filter="fade">
                                      <p:cBhvr>
                                        <p:cTn id="7" dur="500"/>
                                        <p:tgtEl>
                                          <p:spTgt spid="4">
                                            <p:graphicEl>
                                              <a:dgm id="{535E671D-A1A0-4F1A-A751-AC612EFB0B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F19AFCF-EB36-42F6-98C6-BB4BE2D885CA}"/>
                                            </p:graphicEl>
                                          </p:spTgt>
                                        </p:tgtEl>
                                        <p:attrNameLst>
                                          <p:attrName>style.visibility</p:attrName>
                                        </p:attrNameLst>
                                      </p:cBhvr>
                                      <p:to>
                                        <p:strVal val="visible"/>
                                      </p:to>
                                    </p:set>
                                    <p:animEffect transition="in" filter="fade">
                                      <p:cBhvr>
                                        <p:cTn id="12" dur="500"/>
                                        <p:tgtEl>
                                          <p:spTgt spid="4">
                                            <p:graphicEl>
                                              <a:dgm id="{4F19AFCF-EB36-42F6-98C6-BB4BE2D885C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F9C67B8-61C6-4557-8E1F-8DCF91F841CC}"/>
                                            </p:graphicEl>
                                          </p:spTgt>
                                        </p:tgtEl>
                                        <p:attrNameLst>
                                          <p:attrName>style.visibility</p:attrName>
                                        </p:attrNameLst>
                                      </p:cBhvr>
                                      <p:to>
                                        <p:strVal val="visible"/>
                                      </p:to>
                                    </p:set>
                                    <p:animEffect transition="in" filter="fade">
                                      <p:cBhvr>
                                        <p:cTn id="17" dur="500"/>
                                        <p:tgtEl>
                                          <p:spTgt spid="4">
                                            <p:graphicEl>
                                              <a:dgm id="{FF9C67B8-61C6-4557-8E1F-8DCF91F841C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542545F-99F1-44CB-81A4-B97DFC3E8609}"/>
                                            </p:graphicEl>
                                          </p:spTgt>
                                        </p:tgtEl>
                                        <p:attrNameLst>
                                          <p:attrName>style.visibility</p:attrName>
                                        </p:attrNameLst>
                                      </p:cBhvr>
                                      <p:to>
                                        <p:strVal val="visible"/>
                                      </p:to>
                                    </p:set>
                                    <p:animEffect transition="in" filter="fade">
                                      <p:cBhvr>
                                        <p:cTn id="22" dur="500"/>
                                        <p:tgtEl>
                                          <p:spTgt spid="4">
                                            <p:graphicEl>
                                              <a:dgm id="{D542545F-99F1-44CB-81A4-B97DFC3E86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C65D0C-8D67-4821-85F6-1CE595918FBB}"/>
              </a:ext>
            </a:extLst>
          </p:cNvPr>
          <p:cNvSpPr>
            <a:spLocks noGrp="1"/>
          </p:cNvSpPr>
          <p:nvPr>
            <p:ph type="title"/>
          </p:nvPr>
        </p:nvSpPr>
        <p:spPr>
          <a:xfrm>
            <a:off x="775470" y="756782"/>
            <a:ext cx="10640754" cy="775845"/>
          </a:xfrm>
        </p:spPr>
        <p:txBody>
          <a:bodyPr vert="horz" lIns="91440" tIns="45720" rIns="91440" bIns="45720" rtlCol="0" anchor="b">
            <a:normAutofit/>
          </a:bodyPr>
          <a:lstStyle/>
          <a:p>
            <a:pPr algn="ctr"/>
            <a:r>
              <a:rPr lang="en-US" sz="4000" kern="1200" dirty="0">
                <a:solidFill>
                  <a:schemeClr val="tx2"/>
                </a:solidFill>
                <a:latin typeface="+mj-lt"/>
                <a:ea typeface="+mj-ea"/>
                <a:cs typeface="+mj-cs"/>
              </a:rPr>
              <a:t>Identifier les participants : </a:t>
            </a:r>
            <a:r>
              <a:rPr lang="en-US" sz="4000" kern="1200" dirty="0" err="1">
                <a:solidFill>
                  <a:schemeClr val="tx2"/>
                </a:solidFill>
                <a:latin typeface="+mj-lt"/>
                <a:ea typeface="+mj-ea"/>
                <a:cs typeface="+mj-cs"/>
              </a:rPr>
              <a:t>Matrice</a:t>
            </a:r>
            <a:r>
              <a:rPr lang="en-US" sz="4000" kern="1200" dirty="0">
                <a:solidFill>
                  <a:schemeClr val="tx2"/>
                </a:solidFill>
                <a:latin typeface="+mj-lt"/>
                <a:ea typeface="+mj-ea"/>
                <a:cs typeface="+mj-cs"/>
              </a:rPr>
              <a:t> RACI</a:t>
            </a:r>
          </a:p>
        </p:txBody>
      </p:sp>
      <p:grpSp>
        <p:nvGrpSpPr>
          <p:cNvPr id="77" name="Group 76">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78" name="Freeform: Shape 77">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1" name="Freeform: Shape 80">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2" name="Picture 4" descr="exemple de matrice raci">
            <a:extLst>
              <a:ext uri="{FF2B5EF4-FFF2-40B4-BE49-F238E27FC236}">
                <a16:creationId xmlns:a16="http://schemas.microsoft.com/office/drawing/2014/main" id="{4BA429E7-B106-41CB-B7EA-717FDC54D0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57044" y="1532627"/>
            <a:ext cx="6435326" cy="5164351"/>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4" name="Freeform: Shape 83">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ce réservé du numéro de diapositive 2">
            <a:extLst>
              <a:ext uri="{FF2B5EF4-FFF2-40B4-BE49-F238E27FC236}">
                <a16:creationId xmlns:a16="http://schemas.microsoft.com/office/drawing/2014/main" id="{3C7E251C-4DF4-45E3-BBA1-E6B8B48BDCC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EFC2A66-ABA7-4966-AC71-A702B9623C14}" type="slidenum">
              <a:rPr lang="en-US" smtClean="0"/>
              <a:pPr>
                <a:spcAft>
                  <a:spcPts val="600"/>
                </a:spcAft>
              </a:pPr>
              <a:t>15</a:t>
            </a:fld>
            <a:endParaRPr lang="en-US"/>
          </a:p>
        </p:txBody>
      </p:sp>
    </p:spTree>
    <p:extLst>
      <p:ext uri="{BB962C8B-B14F-4D97-AF65-F5344CB8AC3E}">
        <p14:creationId xmlns:p14="http://schemas.microsoft.com/office/powerpoint/2010/main" val="163946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4EE3DFB9-7AE5-42AE-9F32-90E3320CE7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000" kern="1200">
                <a:solidFill>
                  <a:schemeClr val="bg1"/>
                </a:solidFill>
                <a:latin typeface="+mj-lt"/>
                <a:ea typeface="+mj-ea"/>
                <a:cs typeface="+mj-cs"/>
              </a:rPr>
              <a:t>Développement d'une application web pour le marketing : matrice RACI</a:t>
            </a:r>
          </a:p>
        </p:txBody>
      </p:sp>
      <p:sp>
        <p:nvSpPr>
          <p:cNvPr id="2" name="Espace réservé du numéro de diapositive 1">
            <a:extLst>
              <a:ext uri="{FF2B5EF4-FFF2-40B4-BE49-F238E27FC236}">
                <a16:creationId xmlns:a16="http://schemas.microsoft.com/office/drawing/2014/main" id="{F31B785E-8095-4919-8F9B-551184B5FB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EFC2A66-ABA7-4966-AC71-A702B9623C14}" type="slidenum">
              <a:rPr lang="en-US" smtClean="0"/>
              <a:pPr>
                <a:spcAft>
                  <a:spcPts val="600"/>
                </a:spcAft>
              </a:pPr>
              <a:t>16</a:t>
            </a:fld>
            <a:endParaRPr lang="en-US"/>
          </a:p>
        </p:txBody>
      </p:sp>
      <p:graphicFrame>
        <p:nvGraphicFramePr>
          <p:cNvPr id="4" name="Tableau 4">
            <a:extLst>
              <a:ext uri="{FF2B5EF4-FFF2-40B4-BE49-F238E27FC236}">
                <a16:creationId xmlns:a16="http://schemas.microsoft.com/office/drawing/2014/main" id="{DF122AB7-181D-402D-B7B3-7869D75D8359}"/>
              </a:ext>
            </a:extLst>
          </p:cNvPr>
          <p:cNvGraphicFramePr>
            <a:graphicFrameLocks noGrp="1"/>
          </p:cNvGraphicFramePr>
          <p:nvPr>
            <p:extLst>
              <p:ext uri="{D42A27DB-BD31-4B8C-83A1-F6EECF244321}">
                <p14:modId xmlns:p14="http://schemas.microsoft.com/office/powerpoint/2010/main" val="1231996281"/>
              </p:ext>
            </p:extLst>
          </p:nvPr>
        </p:nvGraphicFramePr>
        <p:xfrm>
          <a:off x="643467" y="2090563"/>
          <a:ext cx="10905068" cy="3563528"/>
        </p:xfrm>
        <a:graphic>
          <a:graphicData uri="http://schemas.openxmlformats.org/drawingml/2006/table">
            <a:tbl>
              <a:tblPr firstRow="1" bandRow="1">
                <a:tableStyleId>{5C22544A-7EE6-4342-B048-85BDC9FD1C3A}</a:tableStyleId>
              </a:tblPr>
              <a:tblGrid>
                <a:gridCol w="3005225">
                  <a:extLst>
                    <a:ext uri="{9D8B030D-6E8A-4147-A177-3AD203B41FA5}">
                      <a16:colId xmlns:a16="http://schemas.microsoft.com/office/drawing/2014/main" val="1095522217"/>
                    </a:ext>
                  </a:extLst>
                </a:gridCol>
                <a:gridCol w="1772528">
                  <a:extLst>
                    <a:ext uri="{9D8B030D-6E8A-4147-A177-3AD203B41FA5}">
                      <a16:colId xmlns:a16="http://schemas.microsoft.com/office/drawing/2014/main" val="145298509"/>
                    </a:ext>
                  </a:extLst>
                </a:gridCol>
                <a:gridCol w="1819830">
                  <a:extLst>
                    <a:ext uri="{9D8B030D-6E8A-4147-A177-3AD203B41FA5}">
                      <a16:colId xmlns:a16="http://schemas.microsoft.com/office/drawing/2014/main" val="2738350716"/>
                    </a:ext>
                  </a:extLst>
                </a:gridCol>
                <a:gridCol w="1636178">
                  <a:extLst>
                    <a:ext uri="{9D8B030D-6E8A-4147-A177-3AD203B41FA5}">
                      <a16:colId xmlns:a16="http://schemas.microsoft.com/office/drawing/2014/main" val="308030881"/>
                    </a:ext>
                  </a:extLst>
                </a:gridCol>
                <a:gridCol w="1485917">
                  <a:extLst>
                    <a:ext uri="{9D8B030D-6E8A-4147-A177-3AD203B41FA5}">
                      <a16:colId xmlns:a16="http://schemas.microsoft.com/office/drawing/2014/main" val="178659590"/>
                    </a:ext>
                  </a:extLst>
                </a:gridCol>
                <a:gridCol w="1185390">
                  <a:extLst>
                    <a:ext uri="{9D8B030D-6E8A-4147-A177-3AD203B41FA5}">
                      <a16:colId xmlns:a16="http://schemas.microsoft.com/office/drawing/2014/main" val="4186085299"/>
                    </a:ext>
                  </a:extLst>
                </a:gridCol>
              </a:tblGrid>
              <a:tr h="426074">
                <a:tc>
                  <a:txBody>
                    <a:bodyPr/>
                    <a:lstStyle/>
                    <a:p>
                      <a:endParaRPr lang="fr-BE" sz="1900"/>
                    </a:p>
                  </a:txBody>
                  <a:tcPr marL="96835" marR="96835" marT="48417" marB="48417" anchor="ctr">
                    <a:solidFill>
                      <a:schemeClr val="accent1">
                        <a:lumMod val="60000"/>
                        <a:lumOff val="40000"/>
                      </a:schemeClr>
                    </a:solidFill>
                  </a:tcPr>
                </a:tc>
                <a:tc>
                  <a:txBody>
                    <a:bodyPr/>
                    <a:lstStyle/>
                    <a:p>
                      <a:pPr algn="ctr"/>
                      <a:r>
                        <a:rPr lang="fr-FR" sz="1900"/>
                        <a:t>Chef de projet</a:t>
                      </a:r>
                      <a:endParaRPr lang="fr-BE" sz="1900"/>
                    </a:p>
                  </a:txBody>
                  <a:tcPr marL="96835" marR="96835" marT="48417" marB="48417" anchor="ctr">
                    <a:solidFill>
                      <a:schemeClr val="accent1">
                        <a:lumMod val="60000"/>
                        <a:lumOff val="40000"/>
                      </a:schemeClr>
                    </a:solidFill>
                  </a:tcPr>
                </a:tc>
                <a:tc>
                  <a:txBody>
                    <a:bodyPr/>
                    <a:lstStyle/>
                    <a:p>
                      <a:pPr algn="ctr"/>
                      <a:r>
                        <a:rPr lang="fr-FR" sz="1900"/>
                        <a:t>Informaticien</a:t>
                      </a:r>
                      <a:endParaRPr lang="fr-BE" sz="1900"/>
                    </a:p>
                  </a:txBody>
                  <a:tcPr marL="96835" marR="96835" marT="48417" marB="48417" anchor="ctr">
                    <a:solidFill>
                      <a:schemeClr val="accent1">
                        <a:lumMod val="60000"/>
                        <a:lumOff val="40000"/>
                      </a:schemeClr>
                    </a:solidFill>
                  </a:tcPr>
                </a:tc>
                <a:tc>
                  <a:txBody>
                    <a:bodyPr/>
                    <a:lstStyle/>
                    <a:p>
                      <a:pPr algn="ctr"/>
                      <a:r>
                        <a:rPr lang="fr-FR" sz="1900"/>
                        <a:t>Marketing</a:t>
                      </a:r>
                      <a:endParaRPr lang="fr-BE" sz="1900"/>
                    </a:p>
                  </a:txBody>
                  <a:tcPr marL="96835" marR="96835" marT="48417" marB="48417" anchor="ctr">
                    <a:solidFill>
                      <a:schemeClr val="accent1">
                        <a:lumMod val="60000"/>
                        <a:lumOff val="40000"/>
                      </a:schemeClr>
                    </a:solidFill>
                  </a:tcPr>
                </a:tc>
                <a:tc>
                  <a:txBody>
                    <a:bodyPr/>
                    <a:lstStyle/>
                    <a:p>
                      <a:pPr algn="ctr"/>
                      <a:r>
                        <a:rPr lang="fr-FR" sz="1900"/>
                        <a:t>Formateur</a:t>
                      </a:r>
                      <a:endParaRPr lang="fr-BE" sz="1900"/>
                    </a:p>
                  </a:txBody>
                  <a:tcPr marL="96835" marR="96835" marT="48417" marB="48417" anchor="ctr">
                    <a:solidFill>
                      <a:schemeClr val="accent1">
                        <a:lumMod val="60000"/>
                        <a:lumOff val="40000"/>
                      </a:schemeClr>
                    </a:solidFill>
                  </a:tcPr>
                </a:tc>
                <a:tc>
                  <a:txBody>
                    <a:bodyPr/>
                    <a:lstStyle/>
                    <a:p>
                      <a:pPr algn="ctr"/>
                      <a:r>
                        <a:rPr lang="fr-FR" sz="1900"/>
                        <a:t>Ventes</a:t>
                      </a:r>
                      <a:endParaRPr lang="fr-BE" sz="1900"/>
                    </a:p>
                  </a:txBody>
                  <a:tcPr marL="96835" marR="96835" marT="48417" marB="48417" anchor="ctr">
                    <a:solidFill>
                      <a:schemeClr val="accent1">
                        <a:lumMod val="60000"/>
                        <a:lumOff val="40000"/>
                      </a:schemeClr>
                    </a:solidFill>
                  </a:tcPr>
                </a:tc>
                <a:extLst>
                  <a:ext uri="{0D108BD9-81ED-4DB2-BD59-A6C34878D82A}">
                    <a16:rowId xmlns:a16="http://schemas.microsoft.com/office/drawing/2014/main" val="3451380541"/>
                  </a:ext>
                </a:extLst>
              </a:tr>
              <a:tr h="426074">
                <a:tc>
                  <a:txBody>
                    <a:bodyPr/>
                    <a:lstStyle/>
                    <a:p>
                      <a:r>
                        <a:rPr lang="fr-BE" sz="1900">
                          <a:solidFill>
                            <a:schemeClr val="bg1"/>
                          </a:solidFill>
                        </a:rPr>
                        <a:t>Expression des besoins</a:t>
                      </a:r>
                    </a:p>
                  </a:txBody>
                  <a:tcPr marL="96835" marR="96835" marT="48417" marB="48417" anchor="ctr">
                    <a:solidFill>
                      <a:schemeClr val="accent1">
                        <a:lumMod val="60000"/>
                        <a:lumOff val="40000"/>
                      </a:schemeClr>
                    </a:solidFill>
                  </a:tcPr>
                </a:tc>
                <a:tc>
                  <a:txBody>
                    <a:bodyPr/>
                    <a:lstStyle/>
                    <a:p>
                      <a:pPr algn="ctr"/>
                      <a:r>
                        <a:rPr lang="fr-FR" sz="1900"/>
                        <a:t>R</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r>
                        <a:rPr lang="fr-FR" sz="1900"/>
                        <a:t>R,A</a:t>
                      </a:r>
                      <a:endParaRPr lang="fr-BE" sz="1900"/>
                    </a:p>
                  </a:txBody>
                  <a:tcPr marL="96835" marR="96835" marT="48417" marB="48417" anchor="ctr"/>
                </a:tc>
                <a:tc>
                  <a:txBody>
                    <a:bodyPr/>
                    <a:lstStyle/>
                    <a:p>
                      <a:pPr algn="ctr"/>
                      <a:r>
                        <a:rPr lang="fr-FR" sz="1900"/>
                        <a:t>I</a:t>
                      </a:r>
                      <a:endParaRPr lang="fr-BE" sz="1900"/>
                    </a:p>
                  </a:txBody>
                  <a:tcPr marL="96835" marR="96835" marT="48417" marB="48417" anchor="ctr"/>
                </a:tc>
                <a:tc>
                  <a:txBody>
                    <a:bodyPr/>
                    <a:lstStyle/>
                    <a:p>
                      <a:pPr algn="ctr"/>
                      <a:r>
                        <a:rPr lang="fr-FR" sz="1900"/>
                        <a:t>C</a:t>
                      </a:r>
                      <a:endParaRPr lang="fr-BE" sz="1900"/>
                    </a:p>
                  </a:txBody>
                  <a:tcPr marL="96835" marR="96835" marT="48417" marB="48417" anchor="ctr"/>
                </a:tc>
                <a:extLst>
                  <a:ext uri="{0D108BD9-81ED-4DB2-BD59-A6C34878D82A}">
                    <a16:rowId xmlns:a16="http://schemas.microsoft.com/office/drawing/2014/main" val="1527925283"/>
                  </a:ext>
                </a:extLst>
              </a:tr>
              <a:tr h="716579">
                <a:tc>
                  <a:txBody>
                    <a:bodyPr/>
                    <a:lstStyle/>
                    <a:p>
                      <a:pPr marL="0" algn="l" defTabSz="914400" rtl="0" eaLnBrk="1" latinLnBrk="0" hangingPunct="1"/>
                      <a:r>
                        <a:rPr lang="fr-BE" sz="1900" kern="1200">
                          <a:solidFill>
                            <a:schemeClr val="bg1"/>
                          </a:solidFill>
                          <a:latin typeface="+mn-lt"/>
                          <a:ea typeface="+mn-ea"/>
                          <a:cs typeface="+mn-cs"/>
                        </a:rPr>
                        <a:t>Définition du cahier des charges</a:t>
                      </a:r>
                    </a:p>
                  </a:txBody>
                  <a:tcPr marL="96835" marR="96835" marT="48417" marB="48417" anchor="ctr">
                    <a:solidFill>
                      <a:schemeClr val="accent1">
                        <a:lumMod val="60000"/>
                        <a:lumOff val="40000"/>
                      </a:schemeClr>
                    </a:solidFill>
                  </a:tcPr>
                </a:tc>
                <a:tc>
                  <a:txBody>
                    <a:bodyPr/>
                    <a:lstStyle/>
                    <a:p>
                      <a:pPr algn="ctr"/>
                      <a:r>
                        <a:rPr lang="fr-FR" sz="1900"/>
                        <a:t>R,A</a:t>
                      </a:r>
                      <a:endParaRPr lang="fr-BE" sz="1900"/>
                    </a:p>
                  </a:txBody>
                  <a:tcPr marL="96835" marR="96835" marT="48417" marB="48417" anchor="ctr"/>
                </a:tc>
                <a:tc>
                  <a:txBody>
                    <a:bodyPr/>
                    <a:lstStyle/>
                    <a:p>
                      <a:pPr algn="ctr"/>
                      <a:r>
                        <a:rPr lang="fr-FR" sz="1900"/>
                        <a:t>C</a:t>
                      </a:r>
                      <a:endParaRPr lang="fr-BE" sz="1900"/>
                    </a:p>
                  </a:txBody>
                  <a:tcPr marL="96835" marR="96835" marT="48417" marB="48417" anchor="ctr"/>
                </a:tc>
                <a:tc>
                  <a:txBody>
                    <a:bodyPr/>
                    <a:lstStyle/>
                    <a:p>
                      <a:pPr algn="ctr"/>
                      <a:r>
                        <a:rPr lang="fr-FR" sz="1900"/>
                        <a:t>R</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r>
                        <a:rPr lang="fr-FR" sz="1900"/>
                        <a:t>I</a:t>
                      </a:r>
                      <a:endParaRPr lang="fr-BE" sz="1900"/>
                    </a:p>
                  </a:txBody>
                  <a:tcPr marL="96835" marR="96835" marT="48417" marB="48417" anchor="ctr"/>
                </a:tc>
                <a:extLst>
                  <a:ext uri="{0D108BD9-81ED-4DB2-BD59-A6C34878D82A}">
                    <a16:rowId xmlns:a16="http://schemas.microsoft.com/office/drawing/2014/main" val="238149275"/>
                  </a:ext>
                </a:extLst>
              </a:tr>
              <a:tr h="426074">
                <a:tc>
                  <a:txBody>
                    <a:bodyPr/>
                    <a:lstStyle/>
                    <a:p>
                      <a:pPr marL="0" algn="l" defTabSz="914400" rtl="0" eaLnBrk="1" latinLnBrk="0" hangingPunct="1"/>
                      <a:r>
                        <a:rPr lang="fr-BE" sz="1900" kern="1200">
                          <a:solidFill>
                            <a:schemeClr val="bg1"/>
                          </a:solidFill>
                          <a:latin typeface="+mn-lt"/>
                          <a:ea typeface="+mn-ea"/>
                          <a:cs typeface="+mn-cs"/>
                        </a:rPr>
                        <a:t>Développement</a:t>
                      </a:r>
                    </a:p>
                  </a:txBody>
                  <a:tcPr marL="96835" marR="96835" marT="48417" marB="48417" anchor="ctr">
                    <a:solidFill>
                      <a:schemeClr val="accent1">
                        <a:lumMod val="60000"/>
                        <a:lumOff val="40000"/>
                      </a:schemeClr>
                    </a:solidFill>
                  </a:tcPr>
                </a:tc>
                <a:tc>
                  <a:txBody>
                    <a:bodyPr/>
                    <a:lstStyle/>
                    <a:p>
                      <a:pPr algn="ctr"/>
                      <a:r>
                        <a:rPr lang="fr-FR" sz="1900"/>
                        <a:t>A</a:t>
                      </a:r>
                      <a:endParaRPr lang="fr-BE" sz="1900"/>
                    </a:p>
                  </a:txBody>
                  <a:tcPr marL="96835" marR="96835" marT="48417" marB="48417" anchor="ctr"/>
                </a:tc>
                <a:tc>
                  <a:txBody>
                    <a:bodyPr/>
                    <a:lstStyle/>
                    <a:p>
                      <a:pPr algn="ctr"/>
                      <a:r>
                        <a:rPr lang="fr-FR" sz="1900"/>
                        <a:t>R</a:t>
                      </a:r>
                      <a:endParaRPr lang="fr-BE" sz="1900"/>
                    </a:p>
                  </a:txBody>
                  <a:tcPr marL="96835" marR="96835" marT="48417" marB="48417" anchor="ctr"/>
                </a:tc>
                <a:tc>
                  <a:txBody>
                    <a:bodyPr/>
                    <a:lstStyle/>
                    <a:p>
                      <a:pPr algn="ctr"/>
                      <a:r>
                        <a:rPr lang="fr-FR" sz="1900"/>
                        <a:t>I</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endParaRPr lang="fr-BE" sz="1900"/>
                    </a:p>
                  </a:txBody>
                  <a:tcPr marL="96835" marR="96835" marT="48417" marB="48417" anchor="ctr"/>
                </a:tc>
                <a:extLst>
                  <a:ext uri="{0D108BD9-81ED-4DB2-BD59-A6C34878D82A}">
                    <a16:rowId xmlns:a16="http://schemas.microsoft.com/office/drawing/2014/main" val="723728277"/>
                  </a:ext>
                </a:extLst>
              </a:tr>
              <a:tr h="426074">
                <a:tc>
                  <a:txBody>
                    <a:bodyPr/>
                    <a:lstStyle/>
                    <a:p>
                      <a:pPr marL="0" algn="l" defTabSz="914400" rtl="0" eaLnBrk="1" latinLnBrk="0" hangingPunct="1"/>
                      <a:r>
                        <a:rPr lang="fr-BE" sz="1900" kern="1200">
                          <a:solidFill>
                            <a:schemeClr val="bg1"/>
                          </a:solidFill>
                          <a:latin typeface="+mn-lt"/>
                          <a:ea typeface="+mn-ea"/>
                          <a:cs typeface="+mn-cs"/>
                        </a:rPr>
                        <a:t>Réception de l’application</a:t>
                      </a:r>
                    </a:p>
                  </a:txBody>
                  <a:tcPr marL="96835" marR="96835" marT="48417" marB="48417" anchor="ctr">
                    <a:solidFill>
                      <a:schemeClr val="accent1">
                        <a:lumMod val="60000"/>
                        <a:lumOff val="40000"/>
                      </a:schemeClr>
                    </a:solidFill>
                  </a:tcPr>
                </a:tc>
                <a:tc>
                  <a:txBody>
                    <a:bodyPr/>
                    <a:lstStyle/>
                    <a:p>
                      <a:pPr algn="ctr"/>
                      <a:r>
                        <a:rPr lang="fr-FR" sz="1900"/>
                        <a:t>R</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r>
                        <a:rPr lang="fr-FR" sz="1900"/>
                        <a:t>R,A</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endParaRPr lang="fr-BE" sz="1900"/>
                    </a:p>
                  </a:txBody>
                  <a:tcPr marL="96835" marR="96835" marT="48417" marB="48417" anchor="ctr"/>
                </a:tc>
                <a:extLst>
                  <a:ext uri="{0D108BD9-81ED-4DB2-BD59-A6C34878D82A}">
                    <a16:rowId xmlns:a16="http://schemas.microsoft.com/office/drawing/2014/main" val="2504099879"/>
                  </a:ext>
                </a:extLst>
              </a:tr>
              <a:tr h="716579">
                <a:tc>
                  <a:txBody>
                    <a:bodyPr/>
                    <a:lstStyle/>
                    <a:p>
                      <a:pPr marL="0" algn="l" defTabSz="914400" rtl="0" eaLnBrk="1" latinLnBrk="0" hangingPunct="1"/>
                      <a:r>
                        <a:rPr lang="fr-BE" sz="1900" kern="1200">
                          <a:solidFill>
                            <a:schemeClr val="bg1"/>
                          </a:solidFill>
                          <a:latin typeface="+mn-lt"/>
                          <a:ea typeface="+mn-ea"/>
                          <a:cs typeface="+mn-cs"/>
                        </a:rPr>
                        <a:t>Formation des utilisateurs</a:t>
                      </a:r>
                    </a:p>
                    <a:p>
                      <a:endParaRPr lang="fr-BE" sz="1900"/>
                    </a:p>
                  </a:txBody>
                  <a:tcPr marL="96835" marR="96835" marT="48417" marB="48417" anchor="ctr">
                    <a:solidFill>
                      <a:schemeClr val="accent1">
                        <a:lumMod val="60000"/>
                        <a:lumOff val="40000"/>
                      </a:schemeClr>
                    </a:solidFill>
                  </a:tcPr>
                </a:tc>
                <a:tc>
                  <a:txBody>
                    <a:bodyPr/>
                    <a:lstStyle/>
                    <a:p>
                      <a:pPr algn="ct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r>
                        <a:rPr lang="fr-FR" sz="1900"/>
                        <a:t>R,A</a:t>
                      </a:r>
                      <a:endParaRPr lang="fr-BE" sz="1900"/>
                    </a:p>
                  </a:txBody>
                  <a:tcPr marL="96835" marR="96835" marT="48417" marB="48417" anchor="ctr"/>
                </a:tc>
                <a:tc>
                  <a:txBody>
                    <a:bodyPr/>
                    <a:lstStyle/>
                    <a:p>
                      <a:pPr algn="ctr"/>
                      <a:endParaRPr lang="fr-BE" sz="1900"/>
                    </a:p>
                  </a:txBody>
                  <a:tcPr marL="96835" marR="96835" marT="48417" marB="48417" anchor="ctr"/>
                </a:tc>
                <a:extLst>
                  <a:ext uri="{0D108BD9-81ED-4DB2-BD59-A6C34878D82A}">
                    <a16:rowId xmlns:a16="http://schemas.microsoft.com/office/drawing/2014/main" val="1545251326"/>
                  </a:ext>
                </a:extLst>
              </a:tr>
              <a:tr h="426074">
                <a:tc>
                  <a:txBody>
                    <a:bodyPr/>
                    <a:lstStyle/>
                    <a:p>
                      <a:pPr marL="0" algn="l" defTabSz="914400" rtl="0" eaLnBrk="1" latinLnBrk="0" hangingPunct="1"/>
                      <a:r>
                        <a:rPr lang="fr-BE" sz="1900" kern="1200">
                          <a:solidFill>
                            <a:schemeClr val="bg1"/>
                          </a:solidFill>
                          <a:latin typeface="+mn-lt"/>
                          <a:ea typeface="+mn-ea"/>
                          <a:cs typeface="+mn-cs"/>
                        </a:rPr>
                        <a:t>Mise en production</a:t>
                      </a:r>
                    </a:p>
                  </a:txBody>
                  <a:tcPr marL="96835" marR="96835" marT="48417" marB="48417" anchor="ctr">
                    <a:solidFill>
                      <a:schemeClr val="accent1">
                        <a:lumMod val="60000"/>
                        <a:lumOff val="40000"/>
                      </a:schemeClr>
                    </a:solidFill>
                  </a:tcPr>
                </a:tc>
                <a:tc>
                  <a:txBody>
                    <a:bodyPr/>
                    <a:lstStyle/>
                    <a:p>
                      <a:pPr algn="ctr"/>
                      <a:r>
                        <a:rPr lang="fr-FR" sz="1900"/>
                        <a:t>A</a:t>
                      </a:r>
                      <a:endParaRPr lang="fr-BE" sz="1900"/>
                    </a:p>
                  </a:txBody>
                  <a:tcPr marL="96835" marR="96835" marT="48417" marB="48417" anchor="ctr"/>
                </a:tc>
                <a:tc>
                  <a:txBody>
                    <a:bodyPr/>
                    <a:lstStyle/>
                    <a:p>
                      <a:pPr algn="ctr"/>
                      <a:r>
                        <a:rPr lang="fr-FR" sz="1900"/>
                        <a:t>R</a:t>
                      </a:r>
                      <a:endParaRPr lang="fr-BE" sz="1900"/>
                    </a:p>
                  </a:txBody>
                  <a:tcPr marL="96835" marR="96835" marT="48417" marB="48417" anchor="ctr"/>
                </a:tc>
                <a:tc>
                  <a:txBody>
                    <a:bodyPr/>
                    <a:lstStyle/>
                    <a:p>
                      <a:pPr algn="ctr"/>
                      <a:r>
                        <a:rPr lang="fr-FR" sz="1900"/>
                        <a:t>R</a:t>
                      </a:r>
                      <a:endParaRPr lang="fr-BE" sz="1900"/>
                    </a:p>
                  </a:txBody>
                  <a:tcPr marL="96835" marR="96835" marT="48417" marB="48417" anchor="ctr"/>
                </a:tc>
                <a:tc>
                  <a:txBody>
                    <a:bodyPr/>
                    <a:lstStyle/>
                    <a:p>
                      <a:pPr algn="ctr"/>
                      <a:endParaRPr lang="fr-BE" sz="1900"/>
                    </a:p>
                  </a:txBody>
                  <a:tcPr marL="96835" marR="96835" marT="48417" marB="48417" anchor="ctr"/>
                </a:tc>
                <a:tc>
                  <a:txBody>
                    <a:bodyPr/>
                    <a:lstStyle/>
                    <a:p>
                      <a:pPr algn="ctr"/>
                      <a:r>
                        <a:rPr lang="fr-FR" sz="1900"/>
                        <a:t>I</a:t>
                      </a:r>
                      <a:endParaRPr lang="fr-BE" sz="1900"/>
                    </a:p>
                  </a:txBody>
                  <a:tcPr marL="96835" marR="96835" marT="48417" marB="48417" anchor="ctr"/>
                </a:tc>
                <a:extLst>
                  <a:ext uri="{0D108BD9-81ED-4DB2-BD59-A6C34878D82A}">
                    <a16:rowId xmlns:a16="http://schemas.microsoft.com/office/drawing/2014/main" val="2593111228"/>
                  </a:ext>
                </a:extLst>
              </a:tr>
            </a:tbl>
          </a:graphicData>
        </a:graphic>
      </p:graphicFrame>
    </p:spTree>
    <p:extLst>
      <p:ext uri="{BB962C8B-B14F-4D97-AF65-F5344CB8AC3E}">
        <p14:creationId xmlns:p14="http://schemas.microsoft.com/office/powerpoint/2010/main" val="3100090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6" name="Freeform: Shape 15">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1" name="Freeform: Shape 20">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A1F4B03-F412-4ED4-B30D-467AC41D7CEA}"/>
              </a:ext>
            </a:extLst>
          </p:cNvPr>
          <p:cNvSpPr>
            <a:spLocks noGrp="1"/>
          </p:cNvSpPr>
          <p:nvPr>
            <p:ph type="title"/>
          </p:nvPr>
        </p:nvSpPr>
        <p:spPr>
          <a:xfrm>
            <a:off x="615497" y="136525"/>
            <a:ext cx="10960699" cy="1053933"/>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Identifier les participants : </a:t>
            </a:r>
            <a:r>
              <a:rPr lang="en-US" sz="5200" kern="1200" dirty="0" err="1">
                <a:solidFill>
                  <a:schemeClr val="tx2"/>
                </a:solidFill>
                <a:latin typeface="+mj-lt"/>
                <a:ea typeface="+mj-ea"/>
                <a:cs typeface="+mj-cs"/>
              </a:rPr>
              <a:t>Matrice</a:t>
            </a:r>
            <a:r>
              <a:rPr lang="en-US" sz="5200" kern="1200" dirty="0">
                <a:solidFill>
                  <a:schemeClr val="tx2"/>
                </a:solidFill>
                <a:latin typeface="+mj-lt"/>
                <a:ea typeface="+mj-ea"/>
                <a:cs typeface="+mj-cs"/>
              </a:rPr>
              <a:t> RACI</a:t>
            </a:r>
          </a:p>
        </p:txBody>
      </p:sp>
      <p:sp>
        <p:nvSpPr>
          <p:cNvPr id="3" name="Espace réservé du contenu 2">
            <a:extLst>
              <a:ext uri="{FF2B5EF4-FFF2-40B4-BE49-F238E27FC236}">
                <a16:creationId xmlns:a16="http://schemas.microsoft.com/office/drawing/2014/main" id="{59D4E411-9C4F-4B50-B4FD-7E408A1DC2B5}"/>
              </a:ext>
            </a:extLst>
          </p:cNvPr>
          <p:cNvSpPr>
            <a:spLocks noGrp="1"/>
          </p:cNvSpPr>
          <p:nvPr>
            <p:ph idx="1"/>
          </p:nvPr>
        </p:nvSpPr>
        <p:spPr>
          <a:xfrm>
            <a:off x="838199" y="1514145"/>
            <a:ext cx="9743365" cy="682079"/>
          </a:xfrm>
        </p:spPr>
        <p:txBody>
          <a:bodyPr vert="horz" lIns="91440" tIns="45720" rIns="91440" bIns="45720" rtlCol="0">
            <a:noAutofit/>
          </a:bodyPr>
          <a:lstStyle/>
          <a:p>
            <a:pPr marL="0" indent="0" algn="ctr">
              <a:buNone/>
            </a:pPr>
            <a:r>
              <a:rPr lang="en-US" sz="2400" b="0" i="0" kern="1200" dirty="0">
                <a:solidFill>
                  <a:schemeClr val="tx2"/>
                </a:solidFill>
                <a:effectLst/>
                <a:latin typeface="+mn-lt"/>
                <a:ea typeface="+mn-ea"/>
                <a:cs typeface="+mn-cs"/>
              </a:rPr>
              <a:t>Mise </a:t>
            </a:r>
            <a:r>
              <a:rPr lang="en-US" sz="2400" b="0" i="0" kern="1200" dirty="0" err="1">
                <a:solidFill>
                  <a:schemeClr val="tx2"/>
                </a:solidFill>
                <a:effectLst/>
                <a:latin typeface="+mn-lt"/>
                <a:ea typeface="+mn-ea"/>
                <a:cs typeface="+mn-cs"/>
              </a:rPr>
              <a:t>en</a:t>
            </a:r>
            <a:r>
              <a:rPr lang="en-US" sz="2400" b="0" i="0" kern="1200" dirty="0">
                <a:solidFill>
                  <a:schemeClr val="tx2"/>
                </a:solidFill>
                <a:effectLst/>
                <a:latin typeface="+mn-lt"/>
                <a:ea typeface="+mn-ea"/>
                <a:cs typeface="+mn-cs"/>
              </a:rPr>
              <a:t> place par le </a:t>
            </a:r>
            <a:r>
              <a:rPr lang="en-US" sz="2400" b="0" i="0" kern="1200" dirty="0" err="1">
                <a:solidFill>
                  <a:schemeClr val="tx2"/>
                </a:solidFill>
                <a:effectLst/>
                <a:latin typeface="+mn-lt"/>
                <a:ea typeface="+mn-ea"/>
                <a:cs typeface="+mn-cs"/>
              </a:rPr>
              <a:t>professeur</a:t>
            </a:r>
            <a:r>
              <a:rPr lang="en-US" sz="2400" b="0" i="0" kern="1200" dirty="0">
                <a:solidFill>
                  <a:schemeClr val="tx2"/>
                </a:solidFill>
                <a:effectLst/>
                <a:latin typeface="+mn-lt"/>
                <a:ea typeface="+mn-ea"/>
                <a:cs typeface="+mn-cs"/>
              </a:rPr>
              <a:t> et </a:t>
            </a:r>
            <a:r>
              <a:rPr lang="en-US" sz="2400" b="0" i="0" kern="1200" dirty="0" err="1">
                <a:solidFill>
                  <a:schemeClr val="tx2"/>
                </a:solidFill>
                <a:effectLst/>
                <a:latin typeface="+mn-lt"/>
                <a:ea typeface="+mn-ea"/>
                <a:cs typeface="+mn-cs"/>
              </a:rPr>
              <a:t>réalisation</a:t>
            </a:r>
            <a:r>
              <a:rPr lang="en-US" sz="2400" b="0" i="0" kern="1200" dirty="0">
                <a:solidFill>
                  <a:schemeClr val="tx2"/>
                </a:solidFill>
                <a:effectLst/>
                <a:latin typeface="+mn-lt"/>
                <a:ea typeface="+mn-ea"/>
                <a:cs typeface="+mn-cs"/>
              </a:rPr>
              <a:t> d’un devoir par un </a:t>
            </a:r>
            <a:r>
              <a:rPr lang="en-US" sz="2400" b="0" i="0" kern="1200" dirty="0" err="1">
                <a:solidFill>
                  <a:schemeClr val="tx2"/>
                </a:solidFill>
                <a:effectLst/>
                <a:latin typeface="+mn-lt"/>
                <a:ea typeface="+mn-ea"/>
                <a:cs typeface="+mn-cs"/>
              </a:rPr>
              <a:t>élève</a:t>
            </a:r>
            <a:r>
              <a:rPr lang="en-US" sz="2400" b="0" i="0" kern="1200" dirty="0">
                <a:solidFill>
                  <a:schemeClr val="tx2"/>
                </a:solidFill>
                <a:effectLst/>
                <a:latin typeface="+mn-lt"/>
                <a:ea typeface="+mn-ea"/>
                <a:cs typeface="+mn-cs"/>
              </a:rPr>
              <a:t> de </a:t>
            </a:r>
            <a:r>
              <a:rPr lang="en-US" sz="2400" b="0" i="0" kern="1200" dirty="0" err="1">
                <a:solidFill>
                  <a:schemeClr val="tx2"/>
                </a:solidFill>
                <a:effectLst/>
                <a:latin typeface="+mn-lt"/>
                <a:ea typeface="+mn-ea"/>
                <a:cs typeface="+mn-cs"/>
              </a:rPr>
              <a:t>primaire</a:t>
            </a:r>
            <a:endParaRPr lang="en-US" sz="2400" b="0" i="0" kern="1200" dirty="0">
              <a:solidFill>
                <a:schemeClr val="tx2"/>
              </a:solidFill>
              <a:effectLst/>
              <a:latin typeface="+mn-lt"/>
              <a:ea typeface="+mn-ea"/>
              <a:cs typeface="+mn-cs"/>
            </a:endParaRPr>
          </a:p>
        </p:txBody>
      </p:sp>
      <p:sp>
        <p:nvSpPr>
          <p:cNvPr id="6" name="Espace réservé du numéro de diapositive 5">
            <a:extLst>
              <a:ext uri="{FF2B5EF4-FFF2-40B4-BE49-F238E27FC236}">
                <a16:creationId xmlns:a16="http://schemas.microsoft.com/office/drawing/2014/main" id="{4B257F75-8824-4465-BA92-0A4F5A28ECF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EFC2A66-ABA7-4966-AC71-A702B9623C14}" type="slidenum">
              <a:rPr lang="en-US" smtClean="0"/>
              <a:pPr>
                <a:spcAft>
                  <a:spcPts val="600"/>
                </a:spcAft>
              </a:pPr>
              <a:t>17</a:t>
            </a:fld>
            <a:endParaRPr lang="en-US"/>
          </a:p>
        </p:txBody>
      </p:sp>
      <p:sp>
        <p:nvSpPr>
          <p:cNvPr id="23" name="Espace réservé du contenu 2">
            <a:extLst>
              <a:ext uri="{FF2B5EF4-FFF2-40B4-BE49-F238E27FC236}">
                <a16:creationId xmlns:a16="http://schemas.microsoft.com/office/drawing/2014/main" id="{00D18350-6116-4BFD-83A6-090B4BE3A448}"/>
              </a:ext>
            </a:extLst>
          </p:cNvPr>
          <p:cNvSpPr txBox="1">
            <a:spLocks/>
          </p:cNvSpPr>
          <p:nvPr/>
        </p:nvSpPr>
        <p:spPr>
          <a:xfrm>
            <a:off x="2846613" y="3141128"/>
            <a:ext cx="4569372" cy="2891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BE" sz="2400" dirty="0">
                <a:solidFill>
                  <a:schemeClr val="tx2"/>
                </a:solidFill>
              </a:rPr>
              <a:t>Parties prenantes</a:t>
            </a:r>
          </a:p>
          <a:p>
            <a:pPr lvl="1"/>
            <a:r>
              <a:rPr lang="fr-BE" dirty="0">
                <a:solidFill>
                  <a:schemeClr val="tx2"/>
                </a:solidFill>
              </a:rPr>
              <a:t>Professeur </a:t>
            </a:r>
          </a:p>
          <a:p>
            <a:pPr lvl="1"/>
            <a:r>
              <a:rPr lang="fr-BE" dirty="0">
                <a:solidFill>
                  <a:schemeClr val="tx2"/>
                </a:solidFill>
              </a:rPr>
              <a:t>Elève</a:t>
            </a:r>
          </a:p>
          <a:p>
            <a:pPr lvl="1"/>
            <a:r>
              <a:rPr lang="fr-BE" dirty="0">
                <a:solidFill>
                  <a:schemeClr val="tx2"/>
                </a:solidFill>
              </a:rPr>
              <a:t>Parents</a:t>
            </a:r>
          </a:p>
          <a:p>
            <a:endParaRPr lang="fr-BE" dirty="0"/>
          </a:p>
        </p:txBody>
      </p:sp>
      <p:sp>
        <p:nvSpPr>
          <p:cNvPr id="24" name="Espace réservé du contenu 2">
            <a:extLst>
              <a:ext uri="{FF2B5EF4-FFF2-40B4-BE49-F238E27FC236}">
                <a16:creationId xmlns:a16="http://schemas.microsoft.com/office/drawing/2014/main" id="{5C5E9343-0FF4-4926-AC0A-7AE38919E5A0}"/>
              </a:ext>
            </a:extLst>
          </p:cNvPr>
          <p:cNvSpPr txBox="1">
            <a:spLocks/>
          </p:cNvSpPr>
          <p:nvPr/>
        </p:nvSpPr>
        <p:spPr>
          <a:xfrm>
            <a:off x="6506795" y="3145112"/>
            <a:ext cx="4569372" cy="3033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BE" sz="2400" dirty="0">
                <a:solidFill>
                  <a:schemeClr val="tx2"/>
                </a:solidFill>
              </a:rPr>
              <a:t>Les tâches</a:t>
            </a:r>
          </a:p>
          <a:p>
            <a:pPr lvl="1"/>
            <a:r>
              <a:rPr lang="fr-BE" dirty="0">
                <a:solidFill>
                  <a:schemeClr val="tx2"/>
                </a:solidFill>
              </a:rPr>
              <a:t>Créer le devoir</a:t>
            </a:r>
          </a:p>
          <a:p>
            <a:pPr lvl="1"/>
            <a:r>
              <a:rPr lang="fr-BE" dirty="0">
                <a:solidFill>
                  <a:schemeClr val="tx2"/>
                </a:solidFill>
              </a:rPr>
              <a:t>Lire l’énoncé</a:t>
            </a:r>
          </a:p>
          <a:p>
            <a:pPr lvl="1"/>
            <a:r>
              <a:rPr lang="fr-BE" dirty="0">
                <a:solidFill>
                  <a:schemeClr val="tx2"/>
                </a:solidFill>
              </a:rPr>
              <a:t>Résoudre le devoir</a:t>
            </a:r>
          </a:p>
          <a:p>
            <a:pPr lvl="1"/>
            <a:r>
              <a:rPr lang="fr-BE" dirty="0">
                <a:solidFill>
                  <a:schemeClr val="tx2"/>
                </a:solidFill>
              </a:rPr>
              <a:t>Corriger le devoir</a:t>
            </a:r>
          </a:p>
          <a:p>
            <a:endParaRPr lang="fr-BE" dirty="0"/>
          </a:p>
        </p:txBody>
      </p:sp>
    </p:spTree>
    <p:extLst>
      <p:ext uri="{BB962C8B-B14F-4D97-AF65-F5344CB8AC3E}">
        <p14:creationId xmlns:p14="http://schemas.microsoft.com/office/powerpoint/2010/main" val="127568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Wooclap - Make learning awesome">
                <a:extLst>
                  <a:ext uri="{FF2B5EF4-FFF2-40B4-BE49-F238E27FC236}">
                    <a16:creationId xmlns:a16="http://schemas.microsoft.com/office/drawing/2014/main" id="{1BC31824-D063-4350-A810-4E3A4E352267}"/>
                  </a:ext>
                </a:extLst>
              </p:cNvPr>
              <p:cNvGraphicFramePr>
                <a:graphicFrameLocks noGrp="1"/>
              </p:cNvGraphicFramePr>
              <p:nvPr>
                <p:extLst>
                  <p:ext uri="{D42A27DB-BD31-4B8C-83A1-F6EECF244321}">
                    <p14:modId xmlns:p14="http://schemas.microsoft.com/office/powerpoint/2010/main" val="1530176325"/>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Wooclap - Make learning awesome">
                <a:extLst>
                  <a:ext uri="{FF2B5EF4-FFF2-40B4-BE49-F238E27FC236}">
                    <a16:creationId xmlns:a16="http://schemas.microsoft.com/office/drawing/2014/main" id="{1BC31824-D063-4350-A810-4E3A4E35226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2" name="Espace réservé du numéro de diapositive 1">
            <a:extLst>
              <a:ext uri="{FF2B5EF4-FFF2-40B4-BE49-F238E27FC236}">
                <a16:creationId xmlns:a16="http://schemas.microsoft.com/office/drawing/2014/main" id="{80BD8E98-B004-473B-B345-0481B020970F}"/>
              </a:ext>
            </a:extLst>
          </p:cNvPr>
          <p:cNvSpPr>
            <a:spLocks noGrp="1"/>
          </p:cNvSpPr>
          <p:nvPr>
            <p:ph type="sldNum" sz="quarter" idx="12"/>
          </p:nvPr>
        </p:nvSpPr>
        <p:spPr/>
        <p:txBody>
          <a:bodyPr/>
          <a:lstStyle/>
          <a:p>
            <a:fld id="{7EFC2A66-ABA7-4966-AC71-A702B9623C14}" type="slidenum">
              <a:rPr lang="fr-BE" smtClean="0"/>
              <a:t>18</a:t>
            </a:fld>
            <a:endParaRPr lang="fr-BE"/>
          </a:p>
        </p:txBody>
      </p:sp>
    </p:spTree>
    <p:extLst>
      <p:ext uri="{BB962C8B-B14F-4D97-AF65-F5344CB8AC3E}">
        <p14:creationId xmlns:p14="http://schemas.microsoft.com/office/powerpoint/2010/main" val="125769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Espace réservé du numéro de diapositive 1">
            <a:extLst>
              <a:ext uri="{FF2B5EF4-FFF2-40B4-BE49-F238E27FC236}">
                <a16:creationId xmlns:a16="http://schemas.microsoft.com/office/drawing/2014/main" id="{C08203A0-9449-4796-B7EB-F544F134F647}"/>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7EFC2A66-ABA7-4966-AC71-A702B9623C14}" type="slidenum">
              <a:rPr lang="en-US" smtClean="0"/>
              <a:pPr>
                <a:spcAft>
                  <a:spcPts val="600"/>
                </a:spcAft>
              </a:pPr>
              <a:t>19</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au 4">
            <a:extLst>
              <a:ext uri="{FF2B5EF4-FFF2-40B4-BE49-F238E27FC236}">
                <a16:creationId xmlns:a16="http://schemas.microsoft.com/office/drawing/2014/main" id="{7EF3C304-9FED-4470-9634-DDF48D849849}"/>
              </a:ext>
            </a:extLst>
          </p:cNvPr>
          <p:cNvGraphicFramePr>
            <a:graphicFrameLocks noGrp="1"/>
          </p:cNvGraphicFramePr>
          <p:nvPr>
            <p:extLst>
              <p:ext uri="{D42A27DB-BD31-4B8C-83A1-F6EECF244321}">
                <p14:modId xmlns:p14="http://schemas.microsoft.com/office/powerpoint/2010/main" val="1390489460"/>
              </p:ext>
            </p:extLst>
          </p:nvPr>
        </p:nvGraphicFramePr>
        <p:xfrm>
          <a:off x="2215128" y="1268274"/>
          <a:ext cx="7756071" cy="4498136"/>
        </p:xfrm>
        <a:graphic>
          <a:graphicData uri="http://schemas.openxmlformats.org/drawingml/2006/table">
            <a:tbl>
              <a:tblPr firstRow="1" bandRow="1">
                <a:tableStyleId>{5C22544A-7EE6-4342-B048-85BDC9FD1C3A}</a:tableStyleId>
              </a:tblPr>
              <a:tblGrid>
                <a:gridCol w="2697485">
                  <a:extLst>
                    <a:ext uri="{9D8B030D-6E8A-4147-A177-3AD203B41FA5}">
                      <a16:colId xmlns:a16="http://schemas.microsoft.com/office/drawing/2014/main" val="1095522217"/>
                    </a:ext>
                  </a:extLst>
                </a:gridCol>
                <a:gridCol w="2030132">
                  <a:extLst>
                    <a:ext uri="{9D8B030D-6E8A-4147-A177-3AD203B41FA5}">
                      <a16:colId xmlns:a16="http://schemas.microsoft.com/office/drawing/2014/main" val="145298509"/>
                    </a:ext>
                  </a:extLst>
                </a:gridCol>
                <a:gridCol w="1461282">
                  <a:extLst>
                    <a:ext uri="{9D8B030D-6E8A-4147-A177-3AD203B41FA5}">
                      <a16:colId xmlns:a16="http://schemas.microsoft.com/office/drawing/2014/main" val="2738350716"/>
                    </a:ext>
                  </a:extLst>
                </a:gridCol>
                <a:gridCol w="1567172">
                  <a:extLst>
                    <a:ext uri="{9D8B030D-6E8A-4147-A177-3AD203B41FA5}">
                      <a16:colId xmlns:a16="http://schemas.microsoft.com/office/drawing/2014/main" val="308030881"/>
                    </a:ext>
                  </a:extLst>
                </a:gridCol>
              </a:tblGrid>
              <a:tr h="921518">
                <a:tc>
                  <a:txBody>
                    <a:bodyPr/>
                    <a:lstStyle/>
                    <a:p>
                      <a:endParaRPr lang="fr-BE" sz="2100"/>
                    </a:p>
                  </a:txBody>
                  <a:tcPr marL="107769" marR="107769" marT="53884" marB="53884" anchor="ctr">
                    <a:solidFill>
                      <a:schemeClr val="accent1">
                        <a:lumMod val="60000"/>
                        <a:lumOff val="40000"/>
                      </a:schemeClr>
                    </a:solidFill>
                  </a:tcPr>
                </a:tc>
                <a:tc>
                  <a:txBody>
                    <a:bodyPr/>
                    <a:lstStyle/>
                    <a:p>
                      <a:pPr algn="ctr"/>
                      <a:r>
                        <a:rPr lang="fr-BE" sz="2100" b="0" i="0">
                          <a:solidFill>
                            <a:schemeClr val="bg1"/>
                          </a:solidFill>
                          <a:effectLst/>
                          <a:latin typeface="sofia-pro"/>
                        </a:rPr>
                        <a:t>Professeur</a:t>
                      </a:r>
                      <a:endParaRPr lang="fr-BE" sz="2100">
                        <a:solidFill>
                          <a:schemeClr val="bg1"/>
                        </a:solidFill>
                      </a:endParaRPr>
                    </a:p>
                  </a:txBody>
                  <a:tcPr marL="107769" marR="107769" marT="53884" marB="53884" anchor="ctr">
                    <a:solidFill>
                      <a:schemeClr val="accent1">
                        <a:lumMod val="60000"/>
                        <a:lumOff val="40000"/>
                      </a:schemeClr>
                    </a:solidFill>
                  </a:tcPr>
                </a:tc>
                <a:tc>
                  <a:txBody>
                    <a:bodyPr/>
                    <a:lstStyle/>
                    <a:p>
                      <a:pPr lvl="1"/>
                      <a:r>
                        <a:rPr lang="fr-BE" sz="2100" b="0" i="0">
                          <a:solidFill>
                            <a:schemeClr val="bg1"/>
                          </a:solidFill>
                          <a:effectLst/>
                          <a:latin typeface="sofia-pro"/>
                        </a:rPr>
                        <a:t>Elève</a:t>
                      </a:r>
                    </a:p>
                  </a:txBody>
                  <a:tcPr marL="107769" marR="107769" marT="53884" marB="53884" anchor="ctr">
                    <a:solidFill>
                      <a:schemeClr val="accent1">
                        <a:lumMod val="60000"/>
                        <a:lumOff val="40000"/>
                      </a:schemeClr>
                    </a:solidFill>
                  </a:tcPr>
                </a:tc>
                <a:tc>
                  <a:txBody>
                    <a:bodyPr/>
                    <a:lstStyle/>
                    <a:p>
                      <a:pPr lvl="1"/>
                      <a:r>
                        <a:rPr lang="fr-BE" sz="2100" b="0" i="0">
                          <a:solidFill>
                            <a:schemeClr val="bg1"/>
                          </a:solidFill>
                          <a:effectLst/>
                          <a:latin typeface="sofia-pro"/>
                        </a:rPr>
                        <a:t>Parents</a:t>
                      </a:r>
                    </a:p>
                  </a:txBody>
                  <a:tcPr marL="107769" marR="107769" marT="53884" marB="53884" anchor="ctr">
                    <a:solidFill>
                      <a:schemeClr val="accent1">
                        <a:lumMod val="60000"/>
                        <a:lumOff val="40000"/>
                      </a:schemeClr>
                    </a:solidFill>
                  </a:tcPr>
                </a:tc>
                <a:extLst>
                  <a:ext uri="{0D108BD9-81ED-4DB2-BD59-A6C34878D82A}">
                    <a16:rowId xmlns:a16="http://schemas.microsoft.com/office/drawing/2014/main" val="3451380541"/>
                  </a:ext>
                </a:extLst>
              </a:tr>
              <a:tr h="805624">
                <a:tc>
                  <a:txBody>
                    <a:bodyPr/>
                    <a:lstStyle/>
                    <a:p>
                      <a:r>
                        <a:rPr lang="fr-BE" sz="2100" b="0" i="0">
                          <a:solidFill>
                            <a:schemeClr val="bg1"/>
                          </a:solidFill>
                          <a:effectLst/>
                          <a:latin typeface="sofia-pro"/>
                        </a:rPr>
                        <a:t>Créer le devoir </a:t>
                      </a:r>
                      <a:endParaRPr lang="fr-BE" sz="2100">
                        <a:solidFill>
                          <a:schemeClr val="bg1"/>
                        </a:solidFill>
                      </a:endParaRPr>
                    </a:p>
                  </a:txBody>
                  <a:tcPr marL="107769" marR="107769" marT="53884" marB="53884" anchor="ctr">
                    <a:solidFill>
                      <a:schemeClr val="accent1">
                        <a:lumMod val="60000"/>
                        <a:lumOff val="40000"/>
                      </a:schemeClr>
                    </a:solidFill>
                  </a:tcPr>
                </a:tc>
                <a:tc>
                  <a:txBody>
                    <a:bodyPr/>
                    <a:lstStyle/>
                    <a:p>
                      <a:pPr algn="ctr"/>
                      <a:r>
                        <a:rPr lang="fr-FR" sz="3300"/>
                        <a:t>R,A</a:t>
                      </a:r>
                      <a:endParaRPr lang="fr-BE" sz="3300"/>
                    </a:p>
                  </a:txBody>
                  <a:tcPr marL="107769" marR="107769" marT="53884" marB="538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BE" sz="3300"/>
                    </a:p>
                  </a:txBody>
                  <a:tcPr marL="107769" marR="107769" marT="53884" marB="53884" anchor="ctr"/>
                </a:tc>
                <a:tc>
                  <a:txBody>
                    <a:bodyPr/>
                    <a:lstStyle/>
                    <a:p>
                      <a:pPr algn="ctr"/>
                      <a:endParaRPr lang="fr-BE" sz="3300"/>
                    </a:p>
                  </a:txBody>
                  <a:tcPr marL="107769" marR="107769" marT="53884" marB="53884" anchor="ctr"/>
                </a:tc>
                <a:extLst>
                  <a:ext uri="{0D108BD9-81ED-4DB2-BD59-A6C34878D82A}">
                    <a16:rowId xmlns:a16="http://schemas.microsoft.com/office/drawing/2014/main" val="1527925283"/>
                  </a:ext>
                </a:extLst>
              </a:tr>
              <a:tr h="805624">
                <a:tc>
                  <a:txBody>
                    <a:bodyPr/>
                    <a:lstStyle/>
                    <a:p>
                      <a:pPr marL="0" algn="l" defTabSz="914400" rtl="0" eaLnBrk="1" latinLnBrk="0" hangingPunct="1"/>
                      <a:r>
                        <a:rPr lang="fr-BE" sz="2100" b="0" i="0">
                          <a:solidFill>
                            <a:schemeClr val="bg1"/>
                          </a:solidFill>
                          <a:effectLst/>
                          <a:latin typeface="sofia-pro"/>
                        </a:rPr>
                        <a:t>Lire l’énoncé </a:t>
                      </a:r>
                      <a:endParaRPr lang="fr-BE" sz="2100" kern="1200">
                        <a:solidFill>
                          <a:schemeClr val="bg1"/>
                        </a:solidFill>
                        <a:latin typeface="+mn-lt"/>
                        <a:ea typeface="+mn-ea"/>
                        <a:cs typeface="+mn-cs"/>
                      </a:endParaRPr>
                    </a:p>
                  </a:txBody>
                  <a:tcPr marL="107769" marR="107769" marT="53884" marB="53884" anchor="ctr">
                    <a:solidFill>
                      <a:schemeClr val="accent1">
                        <a:lumMod val="60000"/>
                        <a:lumOff val="40000"/>
                      </a:schemeClr>
                    </a:solidFill>
                  </a:tcPr>
                </a:tc>
                <a:tc>
                  <a:txBody>
                    <a:bodyPr/>
                    <a:lstStyle/>
                    <a:p>
                      <a:pPr algn="ctr"/>
                      <a:endParaRPr lang="fr-BE" sz="3300"/>
                    </a:p>
                  </a:txBody>
                  <a:tcPr marL="107769" marR="107769" marT="53884" marB="53884" anchor="ctr"/>
                </a:tc>
                <a:tc>
                  <a:txBody>
                    <a:bodyPr/>
                    <a:lstStyle/>
                    <a:p>
                      <a:pPr algn="ctr"/>
                      <a:r>
                        <a:rPr lang="fr-FR" sz="3300"/>
                        <a:t>R,A</a:t>
                      </a:r>
                      <a:endParaRPr lang="fr-BE" sz="3300"/>
                    </a:p>
                  </a:txBody>
                  <a:tcPr marL="107769" marR="107769" marT="53884" marB="53884" anchor="ctr"/>
                </a:tc>
                <a:tc>
                  <a:txBody>
                    <a:bodyPr/>
                    <a:lstStyle/>
                    <a:p>
                      <a:pPr algn="ctr"/>
                      <a:r>
                        <a:rPr lang="fr-FR" sz="3300"/>
                        <a:t>C</a:t>
                      </a:r>
                      <a:endParaRPr lang="fr-BE" sz="3300"/>
                    </a:p>
                  </a:txBody>
                  <a:tcPr marL="107769" marR="107769" marT="53884" marB="53884" anchor="ctr"/>
                </a:tc>
                <a:extLst>
                  <a:ext uri="{0D108BD9-81ED-4DB2-BD59-A6C34878D82A}">
                    <a16:rowId xmlns:a16="http://schemas.microsoft.com/office/drawing/2014/main" val="238149275"/>
                  </a:ext>
                </a:extLst>
              </a:tr>
              <a:tr h="982685">
                <a:tc>
                  <a:txBody>
                    <a:bodyPr/>
                    <a:lstStyle/>
                    <a:p>
                      <a:pPr marL="0" algn="l" defTabSz="914400" rtl="0" eaLnBrk="1" latinLnBrk="0" hangingPunct="1"/>
                      <a:r>
                        <a:rPr lang="fr-BE" sz="2100" b="0" i="0" dirty="0">
                          <a:solidFill>
                            <a:schemeClr val="bg1"/>
                          </a:solidFill>
                          <a:effectLst/>
                          <a:latin typeface="sofia-pro"/>
                        </a:rPr>
                        <a:t>Résoudre le devoir </a:t>
                      </a:r>
                      <a:endParaRPr lang="fr-BE" sz="2100" kern="1200" dirty="0">
                        <a:solidFill>
                          <a:schemeClr val="bg1"/>
                        </a:solidFill>
                        <a:latin typeface="+mn-lt"/>
                        <a:ea typeface="+mn-ea"/>
                        <a:cs typeface="+mn-cs"/>
                      </a:endParaRPr>
                    </a:p>
                  </a:txBody>
                  <a:tcPr marL="107769" marR="107769" marT="53884" marB="53884" anchor="ctr">
                    <a:solidFill>
                      <a:schemeClr val="accent1">
                        <a:lumMod val="60000"/>
                        <a:lumOff val="40000"/>
                      </a:schemeClr>
                    </a:solidFill>
                  </a:tcPr>
                </a:tc>
                <a:tc>
                  <a:txBody>
                    <a:bodyPr/>
                    <a:lstStyle/>
                    <a:p>
                      <a:pPr algn="ctr"/>
                      <a:endParaRPr lang="fr-BE" sz="3300"/>
                    </a:p>
                  </a:txBody>
                  <a:tcPr marL="107769" marR="107769" marT="53884" marB="53884" anchor="ctr"/>
                </a:tc>
                <a:tc>
                  <a:txBody>
                    <a:bodyPr/>
                    <a:lstStyle/>
                    <a:p>
                      <a:pPr algn="ctr"/>
                      <a:r>
                        <a:rPr lang="fr-FR" sz="3300"/>
                        <a:t>R,A</a:t>
                      </a:r>
                      <a:endParaRPr lang="fr-BE" sz="3300"/>
                    </a:p>
                  </a:txBody>
                  <a:tcPr marL="107769" marR="107769" marT="53884" marB="53884" anchor="ctr"/>
                </a:tc>
                <a:tc>
                  <a:txBody>
                    <a:bodyPr/>
                    <a:lstStyle/>
                    <a:p>
                      <a:pPr algn="ctr"/>
                      <a:r>
                        <a:rPr lang="fr-FR" sz="3300"/>
                        <a:t>C</a:t>
                      </a:r>
                      <a:endParaRPr lang="fr-BE" sz="3300"/>
                    </a:p>
                  </a:txBody>
                  <a:tcPr marL="107769" marR="107769" marT="53884" marB="53884" anchor="ctr"/>
                </a:tc>
                <a:extLst>
                  <a:ext uri="{0D108BD9-81ED-4DB2-BD59-A6C34878D82A}">
                    <a16:rowId xmlns:a16="http://schemas.microsoft.com/office/drawing/2014/main" val="723728277"/>
                  </a:ext>
                </a:extLst>
              </a:tr>
              <a:tr h="982685">
                <a:tc>
                  <a:txBody>
                    <a:bodyPr/>
                    <a:lstStyle/>
                    <a:p>
                      <a:pPr marL="0" algn="l" defTabSz="914400" rtl="0" eaLnBrk="1" latinLnBrk="0" hangingPunct="1"/>
                      <a:r>
                        <a:rPr lang="fr-BE" sz="2100" b="0" i="0">
                          <a:solidFill>
                            <a:schemeClr val="bg1"/>
                          </a:solidFill>
                          <a:effectLst/>
                          <a:latin typeface="sofia-pro"/>
                        </a:rPr>
                        <a:t>Corriger le devoir </a:t>
                      </a:r>
                      <a:endParaRPr lang="fr-BE" sz="2100" kern="1200">
                        <a:solidFill>
                          <a:schemeClr val="bg1"/>
                        </a:solidFill>
                        <a:latin typeface="+mn-lt"/>
                        <a:ea typeface="+mn-ea"/>
                        <a:cs typeface="+mn-cs"/>
                      </a:endParaRPr>
                    </a:p>
                  </a:txBody>
                  <a:tcPr marL="107769" marR="107769" marT="53884" marB="53884" anchor="ctr">
                    <a:solidFill>
                      <a:schemeClr val="accent1">
                        <a:lumMod val="60000"/>
                        <a:lumOff val="40000"/>
                      </a:schemeClr>
                    </a:solidFill>
                  </a:tcPr>
                </a:tc>
                <a:tc>
                  <a:txBody>
                    <a:bodyPr/>
                    <a:lstStyle/>
                    <a:p>
                      <a:pPr algn="ctr"/>
                      <a:r>
                        <a:rPr lang="fr-FR" sz="3300"/>
                        <a:t>R,A</a:t>
                      </a:r>
                      <a:endParaRPr lang="fr-BE" sz="3300"/>
                    </a:p>
                  </a:txBody>
                  <a:tcPr marL="107769" marR="107769" marT="53884" marB="538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300"/>
                        <a:t>I</a:t>
                      </a:r>
                      <a:endParaRPr lang="fr-BE" sz="3300"/>
                    </a:p>
                  </a:txBody>
                  <a:tcPr marL="107769" marR="107769" marT="53884" marB="53884" anchor="ctr"/>
                </a:tc>
                <a:tc>
                  <a:txBody>
                    <a:bodyPr/>
                    <a:lstStyle/>
                    <a:p>
                      <a:pPr algn="ctr"/>
                      <a:r>
                        <a:rPr lang="fr-FR" sz="3300" dirty="0"/>
                        <a:t>I</a:t>
                      </a:r>
                      <a:endParaRPr lang="fr-BE" sz="3300" dirty="0"/>
                    </a:p>
                  </a:txBody>
                  <a:tcPr marL="107769" marR="107769" marT="53884" marB="53884" anchor="ctr"/>
                </a:tc>
                <a:extLst>
                  <a:ext uri="{0D108BD9-81ED-4DB2-BD59-A6C34878D82A}">
                    <a16:rowId xmlns:a16="http://schemas.microsoft.com/office/drawing/2014/main" val="2504099879"/>
                  </a:ext>
                </a:extLst>
              </a:tr>
            </a:tbl>
          </a:graphicData>
        </a:graphic>
      </p:graphicFrame>
    </p:spTree>
    <p:extLst>
      <p:ext uri="{BB962C8B-B14F-4D97-AF65-F5344CB8AC3E}">
        <p14:creationId xmlns:p14="http://schemas.microsoft.com/office/powerpoint/2010/main" val="187214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Wooclap - Make learning awesome">
                <a:extLst>
                  <a:ext uri="{FF2B5EF4-FFF2-40B4-BE49-F238E27FC236}">
                    <a16:creationId xmlns:a16="http://schemas.microsoft.com/office/drawing/2014/main" id="{076C8F60-D88C-4601-9504-7BBFF6F63E2C}"/>
                  </a:ext>
                </a:extLst>
              </p:cNvPr>
              <p:cNvGraphicFramePr>
                <a:graphicFrameLocks noGrp="1"/>
              </p:cNvGraphicFramePr>
              <p:nvPr>
                <p:extLst>
                  <p:ext uri="{D42A27DB-BD31-4B8C-83A1-F6EECF244321}">
                    <p14:modId xmlns:p14="http://schemas.microsoft.com/office/powerpoint/2010/main" val="209009453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mplément 3" title="Wooclap - Make learning awesome">
                <a:extLst>
                  <a:ext uri="{FF2B5EF4-FFF2-40B4-BE49-F238E27FC236}">
                    <a16:creationId xmlns:a16="http://schemas.microsoft.com/office/drawing/2014/main" id="{076C8F60-D88C-4601-9504-7BBFF6F63E2C}"/>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
        <p:nvSpPr>
          <p:cNvPr id="2" name="Espace réservé du numéro de diapositive 1">
            <a:extLst>
              <a:ext uri="{FF2B5EF4-FFF2-40B4-BE49-F238E27FC236}">
                <a16:creationId xmlns:a16="http://schemas.microsoft.com/office/drawing/2014/main" id="{4120DA0A-0250-4E11-ADC5-BF4E8E0F5289}"/>
              </a:ext>
            </a:extLst>
          </p:cNvPr>
          <p:cNvSpPr>
            <a:spLocks noGrp="1"/>
          </p:cNvSpPr>
          <p:nvPr>
            <p:ph type="sldNum" sz="quarter" idx="12"/>
          </p:nvPr>
        </p:nvSpPr>
        <p:spPr/>
        <p:txBody>
          <a:bodyPr/>
          <a:lstStyle/>
          <a:p>
            <a:fld id="{7EFC2A66-ABA7-4966-AC71-A702B9623C14}" type="slidenum">
              <a:rPr lang="fr-BE" smtClean="0"/>
              <a:t>2</a:t>
            </a:fld>
            <a:endParaRPr lang="fr-BE"/>
          </a:p>
        </p:txBody>
      </p:sp>
    </p:spTree>
    <p:extLst>
      <p:ext uri="{BB962C8B-B14F-4D97-AF65-F5344CB8AC3E}">
        <p14:creationId xmlns:p14="http://schemas.microsoft.com/office/powerpoint/2010/main" val="229135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4B3F97B1-06E8-47F8-A5D5-BC57A72AA9F6}"/>
              </a:ext>
            </a:extLst>
          </p:cNvPr>
          <p:cNvSpPr>
            <a:spLocks noGrp="1"/>
          </p:cNvSpPr>
          <p:nvPr>
            <p:ph type="title"/>
          </p:nvPr>
        </p:nvSpPr>
        <p:spPr>
          <a:xfrm>
            <a:off x="643467" y="321734"/>
            <a:ext cx="10905066" cy="1135737"/>
          </a:xfrm>
        </p:spPr>
        <p:txBody>
          <a:bodyPr>
            <a:normAutofit/>
          </a:bodyPr>
          <a:lstStyle/>
          <a:p>
            <a:r>
              <a:rPr lang="fr-FR" sz="3600"/>
              <a:t>Périmètre métier et technique</a:t>
            </a:r>
            <a:endParaRPr lang="fr-BE" sz="3600"/>
          </a:p>
        </p:txBody>
      </p:sp>
      <p:sp>
        <p:nvSpPr>
          <p:cNvPr id="3" name="Espace réservé du contenu 2">
            <a:extLst>
              <a:ext uri="{FF2B5EF4-FFF2-40B4-BE49-F238E27FC236}">
                <a16:creationId xmlns:a16="http://schemas.microsoft.com/office/drawing/2014/main" id="{7DDD2BA3-E11F-4D77-9D9A-4DE6055B0267}"/>
              </a:ext>
            </a:extLst>
          </p:cNvPr>
          <p:cNvSpPr>
            <a:spLocks noGrp="1"/>
          </p:cNvSpPr>
          <p:nvPr>
            <p:ph idx="1"/>
          </p:nvPr>
        </p:nvSpPr>
        <p:spPr>
          <a:xfrm>
            <a:off x="643467" y="1782981"/>
            <a:ext cx="10905066" cy="4393982"/>
          </a:xfrm>
        </p:spPr>
        <p:txBody>
          <a:bodyPr>
            <a:normAutofit/>
          </a:bodyPr>
          <a:lstStyle/>
          <a:p>
            <a:r>
              <a:rPr lang="fr-FR" dirty="0"/>
              <a:t>Recenser</a:t>
            </a:r>
          </a:p>
          <a:p>
            <a:pPr lvl="1"/>
            <a:r>
              <a:rPr lang="fr-FR" sz="2800" dirty="0"/>
              <a:t>Les missions : missions principales, finalités, raison d’être</a:t>
            </a:r>
          </a:p>
          <a:p>
            <a:pPr lvl="1"/>
            <a:r>
              <a:rPr lang="fr-FR" sz="2800" dirty="0"/>
              <a:t>Les </a:t>
            </a:r>
            <a:r>
              <a:rPr lang="fr-FR" sz="2800" b="1" dirty="0"/>
              <a:t>valeurs métiers </a:t>
            </a:r>
            <a:r>
              <a:rPr lang="fr-FR" sz="2800" dirty="0"/>
              <a:t>: processus et informations majeurs permettant  à l’objet de l’étude de réaliser ses missions</a:t>
            </a:r>
          </a:p>
          <a:p>
            <a:pPr lvl="1"/>
            <a:r>
              <a:rPr lang="fr-FR" sz="2800" dirty="0"/>
              <a:t>Les </a:t>
            </a:r>
            <a:r>
              <a:rPr lang="fr-FR" sz="2800" b="1" dirty="0"/>
              <a:t>biens supports </a:t>
            </a:r>
            <a:r>
              <a:rPr lang="fr-FR" sz="2800" dirty="0"/>
              <a:t>: services numériques, applications, structure organisationnelles, ressources humaines, locaux, etc.</a:t>
            </a:r>
            <a:endParaRPr lang="fr-BE" sz="28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numéro de diapositive 3">
            <a:extLst>
              <a:ext uri="{FF2B5EF4-FFF2-40B4-BE49-F238E27FC236}">
                <a16:creationId xmlns:a16="http://schemas.microsoft.com/office/drawing/2014/main" id="{9F20CDFD-7085-4C61-8DA2-F44F24DE9B5E}"/>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20</a:t>
            </a:fld>
            <a:endParaRPr lang="fr-BE"/>
          </a:p>
        </p:txBody>
      </p:sp>
    </p:spTree>
    <p:extLst>
      <p:ext uri="{BB962C8B-B14F-4D97-AF65-F5344CB8AC3E}">
        <p14:creationId xmlns:p14="http://schemas.microsoft.com/office/powerpoint/2010/main" val="1398170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Wooclap - Make learning awesome">
                <a:extLst>
                  <a:ext uri="{FF2B5EF4-FFF2-40B4-BE49-F238E27FC236}">
                    <a16:creationId xmlns:a16="http://schemas.microsoft.com/office/drawing/2014/main" id="{61C769AE-D5C3-49AD-98E0-6AEDF0C1F171}"/>
                  </a:ext>
                </a:extLst>
              </p:cNvPr>
              <p:cNvGraphicFramePr>
                <a:graphicFrameLocks noGrp="1"/>
              </p:cNvGraphicFramePr>
              <p:nvPr>
                <p:extLst>
                  <p:ext uri="{D42A27DB-BD31-4B8C-83A1-F6EECF244321}">
                    <p14:modId xmlns:p14="http://schemas.microsoft.com/office/powerpoint/2010/main" val="220999955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Wooclap - Make learning awesome">
                <a:extLst>
                  <a:ext uri="{FF2B5EF4-FFF2-40B4-BE49-F238E27FC236}">
                    <a16:creationId xmlns:a16="http://schemas.microsoft.com/office/drawing/2014/main" id="{61C769AE-D5C3-49AD-98E0-6AEDF0C1F17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2" name="Espace réservé du numéro de diapositive 1">
            <a:extLst>
              <a:ext uri="{FF2B5EF4-FFF2-40B4-BE49-F238E27FC236}">
                <a16:creationId xmlns:a16="http://schemas.microsoft.com/office/drawing/2014/main" id="{4FED70CC-9BF1-4793-9D6F-A672BB1A16FD}"/>
              </a:ext>
            </a:extLst>
          </p:cNvPr>
          <p:cNvSpPr>
            <a:spLocks noGrp="1"/>
          </p:cNvSpPr>
          <p:nvPr>
            <p:ph type="sldNum" sz="quarter" idx="12"/>
          </p:nvPr>
        </p:nvSpPr>
        <p:spPr/>
        <p:txBody>
          <a:bodyPr/>
          <a:lstStyle/>
          <a:p>
            <a:fld id="{7EFC2A66-ABA7-4966-AC71-A702B9623C14}" type="slidenum">
              <a:rPr lang="fr-BE" smtClean="0"/>
              <a:t>21</a:t>
            </a:fld>
            <a:endParaRPr lang="fr-BE"/>
          </a:p>
        </p:txBody>
      </p:sp>
    </p:spTree>
    <p:extLst>
      <p:ext uri="{BB962C8B-B14F-4D97-AF65-F5344CB8AC3E}">
        <p14:creationId xmlns:p14="http://schemas.microsoft.com/office/powerpoint/2010/main" val="175012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5BE30A6-D16D-4DBB-B179-60F44EAA8F0A}"/>
              </a:ext>
            </a:extLst>
          </p:cNvPr>
          <p:cNvSpPr>
            <a:spLocks noGrp="1"/>
          </p:cNvSpPr>
          <p:nvPr>
            <p:ph type="title"/>
          </p:nvPr>
        </p:nvSpPr>
        <p:spPr>
          <a:xfrm>
            <a:off x="643467" y="1698171"/>
            <a:ext cx="3962061" cy="4516360"/>
          </a:xfrm>
        </p:spPr>
        <p:txBody>
          <a:bodyPr anchor="t">
            <a:normAutofit/>
          </a:bodyPr>
          <a:lstStyle/>
          <a:p>
            <a:r>
              <a:rPr lang="fr-FR" sz="3600"/>
              <a:t>Valeurs métiers</a:t>
            </a:r>
            <a:endParaRPr lang="fr-BE" sz="360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FAE9FECD-AD27-485D-A4B1-23A9AC69C1DA}"/>
              </a:ext>
            </a:extLst>
          </p:cNvPr>
          <p:cNvSpPr>
            <a:spLocks noGrp="1"/>
          </p:cNvSpPr>
          <p:nvPr>
            <p:ph idx="1"/>
          </p:nvPr>
        </p:nvSpPr>
        <p:spPr>
          <a:xfrm>
            <a:off x="3837214" y="643470"/>
            <a:ext cx="8081732" cy="5571062"/>
          </a:xfrm>
        </p:spPr>
        <p:txBody>
          <a:bodyPr>
            <a:noAutofit/>
          </a:bodyPr>
          <a:lstStyle/>
          <a:p>
            <a:r>
              <a:rPr lang="fr-BE" sz="2400" dirty="0"/>
              <a:t>Informations ou processus jugés importants et qu’il convient de protéger.</a:t>
            </a:r>
          </a:p>
          <a:p>
            <a:pPr lvl="1"/>
            <a:r>
              <a:rPr lang="fr-BE" dirty="0"/>
              <a:t>Service d’annulation de réservations en ligne (Processus)</a:t>
            </a:r>
          </a:p>
          <a:p>
            <a:pPr lvl="1"/>
            <a:r>
              <a:rPr lang="fr-BE" dirty="0"/>
              <a:t>Informations clients  (Information)</a:t>
            </a:r>
          </a:p>
          <a:p>
            <a:pPr lvl="1"/>
            <a:r>
              <a:rPr lang="fr-BE" dirty="0"/>
              <a:t>Savoir-faire (Processus)</a:t>
            </a:r>
          </a:p>
          <a:p>
            <a:pPr lvl="1"/>
            <a:endParaRPr lang="fr-BE" dirty="0"/>
          </a:p>
          <a:p>
            <a:r>
              <a:rPr lang="fr-BE" sz="2400" dirty="0"/>
              <a:t>Considérer des ensembles d’informations plutôt que des informations isolées</a:t>
            </a:r>
          </a:p>
          <a:p>
            <a:endParaRPr lang="fr-BE" sz="2400" dirty="0"/>
          </a:p>
          <a:p>
            <a:r>
              <a:rPr lang="fr-BE" sz="2400" dirty="0"/>
              <a:t>Volumétrie</a:t>
            </a:r>
          </a:p>
          <a:p>
            <a:pPr lvl="1"/>
            <a:r>
              <a:rPr lang="fr-BE" dirty="0"/>
              <a:t>5 à 10 valeurs métier</a:t>
            </a:r>
          </a:p>
          <a:p>
            <a:endParaRPr lang="fr-BE" sz="2400" dirty="0"/>
          </a:p>
          <a:p>
            <a:r>
              <a:rPr lang="fr-BE" sz="2400" dirty="0"/>
              <a:t>Classer les valeurs métier selon leurs besoins de sécurité (disponibilité, intégrité, confidentialité)</a:t>
            </a:r>
          </a:p>
        </p:txBody>
      </p:sp>
      <p:sp>
        <p:nvSpPr>
          <p:cNvPr id="4" name="Espace réservé du numéro de diapositive 3">
            <a:extLst>
              <a:ext uri="{FF2B5EF4-FFF2-40B4-BE49-F238E27FC236}">
                <a16:creationId xmlns:a16="http://schemas.microsoft.com/office/drawing/2014/main" id="{FC712F7E-B2AB-4865-8E64-703403CEE6F0}"/>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22</a:t>
            </a:fld>
            <a:endParaRPr lang="fr-BE"/>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4476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9F32B7-596E-46BF-ADB9-0BC1A1877CE3}"/>
              </a:ext>
            </a:extLst>
          </p:cNvPr>
          <p:cNvSpPr>
            <a:spLocks noGrp="1"/>
          </p:cNvSpPr>
          <p:nvPr>
            <p:ph type="title"/>
          </p:nvPr>
        </p:nvSpPr>
        <p:spPr/>
        <p:txBody>
          <a:bodyPr/>
          <a:lstStyle/>
          <a:p>
            <a:endParaRPr lang="fr-BE"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27E136B3-FB0A-4DB8-95FD-863F3D8796F4}"/>
                  </a:ext>
                </a:extLst>
              </p:cNvPr>
              <p:cNvGraphicFramePr>
                <a:graphicFrameLocks noGrp="1"/>
              </p:cNvGraphicFramePr>
              <p:nvPr>
                <p:ph idx="1"/>
                <p:extLst>
                  <p:ext uri="{D42A27DB-BD31-4B8C-83A1-F6EECF244321}">
                    <p14:modId xmlns:p14="http://schemas.microsoft.com/office/powerpoint/2010/main" val="428915053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27E136B3-FB0A-4DB8-95FD-863F3D8796F4}"/>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0FB7C9D9-6E28-47DC-A8CA-3385EFDE73C3}"/>
              </a:ext>
            </a:extLst>
          </p:cNvPr>
          <p:cNvSpPr>
            <a:spLocks noGrp="1"/>
          </p:cNvSpPr>
          <p:nvPr>
            <p:ph type="sldNum" sz="quarter" idx="12"/>
          </p:nvPr>
        </p:nvSpPr>
        <p:spPr/>
        <p:txBody>
          <a:bodyPr/>
          <a:lstStyle/>
          <a:p>
            <a:fld id="{7EFC2A66-ABA7-4966-AC71-A702B9623C14}" type="slidenum">
              <a:rPr lang="fr-BE" smtClean="0"/>
              <a:t>23</a:t>
            </a:fld>
            <a:endParaRPr lang="fr-BE"/>
          </a:p>
        </p:txBody>
      </p:sp>
    </p:spTree>
    <p:extLst>
      <p:ext uri="{BB962C8B-B14F-4D97-AF65-F5344CB8AC3E}">
        <p14:creationId xmlns:p14="http://schemas.microsoft.com/office/powerpoint/2010/main" val="98989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E09721B-ADCE-456F-8D88-16EE22FFA619}"/>
              </a:ext>
            </a:extLst>
          </p:cNvPr>
          <p:cNvSpPr>
            <a:spLocks noGrp="1"/>
          </p:cNvSpPr>
          <p:nvPr>
            <p:ph type="title"/>
          </p:nvPr>
        </p:nvSpPr>
        <p:spPr>
          <a:xfrm>
            <a:off x="594360" y="637125"/>
            <a:ext cx="3802276" cy="5256371"/>
          </a:xfrm>
        </p:spPr>
        <p:txBody>
          <a:bodyPr>
            <a:normAutofit/>
          </a:bodyPr>
          <a:lstStyle/>
          <a:p>
            <a:r>
              <a:rPr lang="fr-FR" sz="4800"/>
              <a:t>Nature de la valeur métier </a:t>
            </a:r>
            <a:endParaRPr lang="fr-BE" sz="4800"/>
          </a:p>
        </p:txBody>
      </p:sp>
      <p:sp>
        <p:nvSpPr>
          <p:cNvPr id="4" name="Espace réservé du numéro de diapositive 3">
            <a:extLst>
              <a:ext uri="{FF2B5EF4-FFF2-40B4-BE49-F238E27FC236}">
                <a16:creationId xmlns:a16="http://schemas.microsoft.com/office/drawing/2014/main" id="{CA99D1E0-4345-4957-BD3E-F8A0D351D35B}"/>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a:solidFill>
                  <a:srgbClr val="898989"/>
                </a:solidFill>
              </a:rPr>
              <a:pPr>
                <a:spcAft>
                  <a:spcPts val="600"/>
                </a:spcAft>
              </a:pPr>
              <a:t>24</a:t>
            </a:fld>
            <a:endParaRPr lang="fr-BE">
              <a:solidFill>
                <a:srgbClr val="898989"/>
              </a:solidFill>
            </a:endParaRPr>
          </a:p>
        </p:txBody>
      </p:sp>
      <p:graphicFrame>
        <p:nvGraphicFramePr>
          <p:cNvPr id="6" name="Espace réservé du contenu 2">
            <a:extLst>
              <a:ext uri="{FF2B5EF4-FFF2-40B4-BE49-F238E27FC236}">
                <a16:creationId xmlns:a16="http://schemas.microsoft.com/office/drawing/2014/main" id="{2DDA0ABB-0B12-40E3-9777-523624B3D2B9}"/>
              </a:ext>
            </a:extLst>
          </p:cNvPr>
          <p:cNvGraphicFramePr>
            <a:graphicFrameLocks noGrp="1"/>
          </p:cNvGraphicFramePr>
          <p:nvPr>
            <p:ph idx="1"/>
            <p:extLst>
              <p:ext uri="{D42A27DB-BD31-4B8C-83A1-F6EECF244321}">
                <p14:modId xmlns:p14="http://schemas.microsoft.com/office/powerpoint/2010/main" val="43825136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9751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8D7B8DD-7243-4A08-852C-1D8CAAAC935B}"/>
              </a:ext>
            </a:extLst>
          </p:cNvPr>
          <p:cNvSpPr>
            <a:spLocks noGrp="1"/>
          </p:cNvSpPr>
          <p:nvPr>
            <p:ph type="title"/>
          </p:nvPr>
        </p:nvSpPr>
        <p:spPr>
          <a:xfrm>
            <a:off x="643467" y="321734"/>
            <a:ext cx="10905066" cy="1135737"/>
          </a:xfrm>
        </p:spPr>
        <p:txBody>
          <a:bodyPr>
            <a:normAutofit/>
          </a:bodyPr>
          <a:lstStyle/>
          <a:p>
            <a:r>
              <a:rPr lang="fr-BE" sz="3600"/>
              <a:t>Les biens supports</a:t>
            </a:r>
          </a:p>
        </p:txBody>
      </p:sp>
      <p:sp>
        <p:nvSpPr>
          <p:cNvPr id="3" name="Espace réservé du contenu 2">
            <a:extLst>
              <a:ext uri="{FF2B5EF4-FFF2-40B4-BE49-F238E27FC236}">
                <a16:creationId xmlns:a16="http://schemas.microsoft.com/office/drawing/2014/main" id="{8B230F4E-1D88-4136-B4C0-9068BBD31145}"/>
              </a:ext>
            </a:extLst>
          </p:cNvPr>
          <p:cNvSpPr>
            <a:spLocks noGrp="1"/>
          </p:cNvSpPr>
          <p:nvPr>
            <p:ph idx="1"/>
          </p:nvPr>
        </p:nvSpPr>
        <p:spPr>
          <a:xfrm>
            <a:off x="643467" y="1782981"/>
            <a:ext cx="10905066" cy="4393982"/>
          </a:xfrm>
        </p:spPr>
        <p:txBody>
          <a:bodyPr>
            <a:normAutofit/>
          </a:bodyPr>
          <a:lstStyle/>
          <a:p>
            <a:r>
              <a:rPr lang="fr-FR" sz="2400" dirty="0"/>
              <a:t>Eléments du système d’information sur lesquels les valeurs métiers reposent. </a:t>
            </a:r>
          </a:p>
          <a:p>
            <a:pPr lvl="1"/>
            <a:r>
              <a:rPr lang="fr-FR" dirty="0"/>
              <a:t>Matériel</a:t>
            </a:r>
          </a:p>
          <a:p>
            <a:pPr lvl="1"/>
            <a:r>
              <a:rPr lang="fr-FR" dirty="0"/>
              <a:t>Logiciels</a:t>
            </a:r>
          </a:p>
          <a:p>
            <a:pPr lvl="1"/>
            <a:r>
              <a:rPr lang="fr-FR" dirty="0"/>
              <a:t>Organisation</a:t>
            </a:r>
          </a:p>
          <a:p>
            <a:pPr lvl="1"/>
            <a:r>
              <a:rPr lang="fr-FR" dirty="0"/>
              <a:t>Les locaux et installations physiques.</a:t>
            </a:r>
          </a:p>
          <a:p>
            <a:endParaRPr lang="fr-FR" sz="2400" dirty="0"/>
          </a:p>
          <a:p>
            <a:r>
              <a:rPr lang="fr-FR" sz="2400" dirty="0"/>
              <a:t>Volumétrie : 1 à 3 pour chaque valeur métier</a:t>
            </a:r>
            <a:endParaRPr lang="fr-BE" sz="24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numéro de diapositive 3">
            <a:extLst>
              <a:ext uri="{FF2B5EF4-FFF2-40B4-BE49-F238E27FC236}">
                <a16:creationId xmlns:a16="http://schemas.microsoft.com/office/drawing/2014/main" id="{F3F9DD27-4E41-47B0-8294-9D219241ACB3}"/>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25</a:t>
            </a:fld>
            <a:endParaRPr lang="fr-BE"/>
          </a:p>
        </p:txBody>
      </p:sp>
    </p:spTree>
    <p:extLst>
      <p:ext uri="{BB962C8B-B14F-4D97-AF65-F5344CB8AC3E}">
        <p14:creationId xmlns:p14="http://schemas.microsoft.com/office/powerpoint/2010/main" val="25338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Espace réservé du contenu 5" title="Wooclap - Make learning awesome">
                <a:extLst>
                  <a:ext uri="{FF2B5EF4-FFF2-40B4-BE49-F238E27FC236}">
                    <a16:creationId xmlns:a16="http://schemas.microsoft.com/office/drawing/2014/main" id="{96956795-9DB9-43E2-A9FB-1EB371ADF8EB}"/>
                  </a:ext>
                </a:extLst>
              </p:cNvPr>
              <p:cNvGraphicFramePr>
                <a:graphicFrameLocks noGrp="1"/>
              </p:cNvGraphicFramePr>
              <p:nvPr>
                <p:ph idx="1"/>
                <p:extLst>
                  <p:ext uri="{D42A27DB-BD31-4B8C-83A1-F6EECF244321}">
                    <p14:modId xmlns:p14="http://schemas.microsoft.com/office/powerpoint/2010/main" val="44225411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Espace réservé du contenu 5" title="Wooclap - Make learning awesome">
                <a:extLst>
                  <a:ext uri="{FF2B5EF4-FFF2-40B4-BE49-F238E27FC236}">
                    <a16:creationId xmlns:a16="http://schemas.microsoft.com/office/drawing/2014/main" id="{96956795-9DB9-43E2-A9FB-1EB371ADF8E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5" name="Titre 4">
            <a:extLst>
              <a:ext uri="{FF2B5EF4-FFF2-40B4-BE49-F238E27FC236}">
                <a16:creationId xmlns:a16="http://schemas.microsoft.com/office/drawing/2014/main" id="{C7C63091-40E6-45B9-91A2-1BCD0FD11D7A}"/>
              </a:ext>
            </a:extLst>
          </p:cNvPr>
          <p:cNvSpPr>
            <a:spLocks noGrp="1"/>
          </p:cNvSpPr>
          <p:nvPr>
            <p:ph type="title"/>
          </p:nvPr>
        </p:nvSpPr>
        <p:spPr/>
        <p:txBody>
          <a:bodyPr/>
          <a:lstStyle/>
          <a:p>
            <a:endParaRPr lang="fr-BE" dirty="0"/>
          </a:p>
        </p:txBody>
      </p:sp>
      <p:sp>
        <p:nvSpPr>
          <p:cNvPr id="2" name="Espace réservé du numéro de diapositive 1">
            <a:extLst>
              <a:ext uri="{FF2B5EF4-FFF2-40B4-BE49-F238E27FC236}">
                <a16:creationId xmlns:a16="http://schemas.microsoft.com/office/drawing/2014/main" id="{C39A06BC-E6FF-4FF9-9C1B-05C0534F44C7}"/>
              </a:ext>
            </a:extLst>
          </p:cNvPr>
          <p:cNvSpPr>
            <a:spLocks noGrp="1"/>
          </p:cNvSpPr>
          <p:nvPr>
            <p:ph type="sldNum" sz="quarter" idx="12"/>
          </p:nvPr>
        </p:nvSpPr>
        <p:spPr/>
        <p:txBody>
          <a:bodyPr/>
          <a:lstStyle/>
          <a:p>
            <a:fld id="{7EFC2A66-ABA7-4966-AC71-A702B9623C14}" type="slidenum">
              <a:rPr lang="fr-BE" smtClean="0"/>
              <a:t>26</a:t>
            </a:fld>
            <a:endParaRPr lang="fr-BE"/>
          </a:p>
        </p:txBody>
      </p:sp>
    </p:spTree>
    <p:extLst>
      <p:ext uri="{BB962C8B-B14F-4D97-AF65-F5344CB8AC3E}">
        <p14:creationId xmlns:p14="http://schemas.microsoft.com/office/powerpoint/2010/main" val="225117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1D4D22E-75A3-4775-AC42-9EA0BD5F5990}"/>
              </a:ext>
            </a:extLst>
          </p:cNvPr>
          <p:cNvSpPr>
            <a:spLocks noGrp="1"/>
          </p:cNvSpPr>
          <p:nvPr>
            <p:ph type="title"/>
          </p:nvPr>
        </p:nvSpPr>
        <p:spPr>
          <a:xfrm>
            <a:off x="643466" y="321734"/>
            <a:ext cx="6891187" cy="1135737"/>
          </a:xfrm>
        </p:spPr>
        <p:txBody>
          <a:bodyPr>
            <a:normAutofit/>
          </a:bodyPr>
          <a:lstStyle/>
          <a:p>
            <a:r>
              <a:rPr lang="fr-BE" sz="3600"/>
              <a:t>Les biens supports : Matériel</a:t>
            </a:r>
          </a:p>
        </p:txBody>
      </p:sp>
      <p:sp>
        <p:nvSpPr>
          <p:cNvPr id="2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6">
            <a:extLst>
              <a:ext uri="{FF2B5EF4-FFF2-40B4-BE49-F238E27FC236}">
                <a16:creationId xmlns:a16="http://schemas.microsoft.com/office/drawing/2014/main" id="{30ADAFA5-E9CA-4DA2-B748-A7728EFF391D}"/>
              </a:ext>
            </a:extLst>
          </p:cNvPr>
          <p:cNvPicPr>
            <a:picLocks noChangeAspect="1"/>
          </p:cNvPicPr>
          <p:nvPr/>
        </p:nvPicPr>
        <p:blipFill rotWithShape="1">
          <a:blip r:embed="rId3"/>
          <a:srcRect l="25065" r="34509" b="1"/>
          <a:stretch/>
        </p:blipFill>
        <p:spPr>
          <a:xfrm>
            <a:off x="8129873" y="10"/>
            <a:ext cx="4062128" cy="6857990"/>
          </a:xfrm>
          <a:prstGeom prst="rect">
            <a:avLst/>
          </a:prstGeom>
        </p:spPr>
      </p:pic>
      <p:grpSp>
        <p:nvGrpSpPr>
          <p:cNvPr id="26"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87C46D93-0ECD-494C-AFE1-443548BEAC8C}"/>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27</a:t>
            </a:fld>
            <a:endParaRPr lang="fr-BE">
              <a:solidFill>
                <a:srgbClr val="FFFFFF"/>
              </a:solidFill>
            </a:endParaRPr>
          </a:p>
        </p:txBody>
      </p:sp>
      <p:graphicFrame>
        <p:nvGraphicFramePr>
          <p:cNvPr id="28" name="Espace réservé du contenu 2">
            <a:extLst>
              <a:ext uri="{FF2B5EF4-FFF2-40B4-BE49-F238E27FC236}">
                <a16:creationId xmlns:a16="http://schemas.microsoft.com/office/drawing/2014/main" id="{DBE0C71C-4A79-46FB-B29F-1081155E4E81}"/>
              </a:ext>
            </a:extLst>
          </p:cNvPr>
          <p:cNvGraphicFramePr>
            <a:graphicFrameLocks noGrp="1"/>
          </p:cNvGraphicFramePr>
          <p:nvPr>
            <p:ph idx="1"/>
            <p:extLst>
              <p:ext uri="{D42A27DB-BD31-4B8C-83A1-F6EECF244321}">
                <p14:modId xmlns:p14="http://schemas.microsoft.com/office/powerpoint/2010/main" val="1599658988"/>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6337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9C38C7D-5753-40F3-AE37-41A3534DF020}"/>
              </a:ext>
            </a:extLst>
          </p:cNvPr>
          <p:cNvSpPr>
            <a:spLocks noGrp="1"/>
          </p:cNvSpPr>
          <p:nvPr>
            <p:ph type="title"/>
          </p:nvPr>
        </p:nvSpPr>
        <p:spPr>
          <a:xfrm>
            <a:off x="643466" y="321734"/>
            <a:ext cx="6891187" cy="1135737"/>
          </a:xfrm>
        </p:spPr>
        <p:txBody>
          <a:bodyPr>
            <a:normAutofit/>
          </a:bodyPr>
          <a:lstStyle/>
          <a:p>
            <a:r>
              <a:rPr lang="fr-BE" sz="3600"/>
              <a:t>Les biens supports : Logiciel</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75DE16-D221-4E3B-B5F3-2397598CB080}"/>
              </a:ext>
            </a:extLst>
          </p:cNvPr>
          <p:cNvPicPr>
            <a:picLocks noChangeAspect="1"/>
          </p:cNvPicPr>
          <p:nvPr/>
        </p:nvPicPr>
        <p:blipFill rotWithShape="1">
          <a:blip r:embed="rId3"/>
          <a:srcRect l="13681" r="46781" b="-1"/>
          <a:stretch/>
        </p:blipFill>
        <p:spPr>
          <a:xfrm>
            <a:off x="8129873" y="10"/>
            <a:ext cx="4062128" cy="6857990"/>
          </a:xfrm>
          <a:prstGeom prst="rect">
            <a:avLst/>
          </a:prstGeom>
        </p:spPr>
      </p:pic>
      <p:grpSp>
        <p:nvGrpSpPr>
          <p:cNvPr id="17"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9143AFAE-C16E-4B06-A934-0C34041B59D5}"/>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28</a:t>
            </a:fld>
            <a:endParaRPr lang="fr-BE">
              <a:solidFill>
                <a:srgbClr val="FFFFFF"/>
              </a:solidFill>
            </a:endParaRPr>
          </a:p>
        </p:txBody>
      </p:sp>
      <p:graphicFrame>
        <p:nvGraphicFramePr>
          <p:cNvPr id="6" name="Espace réservé du contenu 2">
            <a:extLst>
              <a:ext uri="{FF2B5EF4-FFF2-40B4-BE49-F238E27FC236}">
                <a16:creationId xmlns:a16="http://schemas.microsoft.com/office/drawing/2014/main" id="{EE0414CA-3512-45BF-B31E-48861CB90AED}"/>
              </a:ext>
            </a:extLst>
          </p:cNvPr>
          <p:cNvGraphicFramePr>
            <a:graphicFrameLocks noGrp="1"/>
          </p:cNvGraphicFramePr>
          <p:nvPr>
            <p:ph idx="1"/>
            <p:extLst>
              <p:ext uri="{D42A27DB-BD31-4B8C-83A1-F6EECF244321}">
                <p14:modId xmlns:p14="http://schemas.microsoft.com/office/powerpoint/2010/main" val="176767774"/>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85759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2BA76F9-2FCC-43A4-8DAE-1F0A9AD136F8}"/>
              </a:ext>
            </a:extLst>
          </p:cNvPr>
          <p:cNvSpPr>
            <a:spLocks noGrp="1"/>
          </p:cNvSpPr>
          <p:nvPr>
            <p:ph type="title"/>
          </p:nvPr>
        </p:nvSpPr>
        <p:spPr>
          <a:xfrm>
            <a:off x="643466" y="321734"/>
            <a:ext cx="6891187" cy="1135737"/>
          </a:xfrm>
        </p:spPr>
        <p:txBody>
          <a:bodyPr>
            <a:normAutofit/>
          </a:bodyPr>
          <a:lstStyle/>
          <a:p>
            <a:r>
              <a:rPr lang="fr-BE" sz="3600"/>
              <a:t>Les biens supports : réseau</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2B7E4D-E9A3-46FA-B541-55477B5BB67E}"/>
              </a:ext>
            </a:extLst>
          </p:cNvPr>
          <p:cNvPicPr>
            <a:picLocks noChangeAspect="1"/>
          </p:cNvPicPr>
          <p:nvPr/>
        </p:nvPicPr>
        <p:blipFill rotWithShape="1">
          <a:blip r:embed="rId3"/>
          <a:srcRect l="39811" r="20651" b="-1"/>
          <a:stretch/>
        </p:blipFill>
        <p:spPr>
          <a:xfrm>
            <a:off x="8129873" y="10"/>
            <a:ext cx="4062128" cy="6857990"/>
          </a:xfrm>
          <a:prstGeom prst="rect">
            <a:avLst/>
          </a:prstGeom>
        </p:spPr>
      </p:pic>
      <p:grpSp>
        <p:nvGrpSpPr>
          <p:cNvPr id="17"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9714ACBE-2EA2-4969-B1E5-FBDD63E161A9}"/>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29</a:t>
            </a:fld>
            <a:endParaRPr lang="fr-BE">
              <a:solidFill>
                <a:srgbClr val="FFFFFF"/>
              </a:solidFill>
            </a:endParaRPr>
          </a:p>
        </p:txBody>
      </p:sp>
      <p:graphicFrame>
        <p:nvGraphicFramePr>
          <p:cNvPr id="6" name="Espace réservé du contenu 2">
            <a:extLst>
              <a:ext uri="{FF2B5EF4-FFF2-40B4-BE49-F238E27FC236}">
                <a16:creationId xmlns:a16="http://schemas.microsoft.com/office/drawing/2014/main" id="{388FF1A3-40B1-44B0-A23F-50A1E02A73E4}"/>
              </a:ext>
            </a:extLst>
          </p:cNvPr>
          <p:cNvGraphicFramePr>
            <a:graphicFrameLocks noGrp="1"/>
          </p:cNvGraphicFramePr>
          <p:nvPr>
            <p:ph idx="1"/>
            <p:extLst>
              <p:ext uri="{D42A27DB-BD31-4B8C-83A1-F6EECF244321}">
                <p14:modId xmlns:p14="http://schemas.microsoft.com/office/powerpoint/2010/main" val="3859792028"/>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536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A855E1-1269-47AA-82E2-924824F42DD2}"/>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Espace réservé du contenu 4" title="Wooclap - Make learning awesome">
                <a:extLst>
                  <a:ext uri="{FF2B5EF4-FFF2-40B4-BE49-F238E27FC236}">
                    <a16:creationId xmlns:a16="http://schemas.microsoft.com/office/drawing/2014/main" id="{4B4D1562-3523-4008-B7C9-C77E4CA90229}"/>
                  </a:ext>
                </a:extLst>
              </p:cNvPr>
              <p:cNvGraphicFramePr>
                <a:graphicFrameLocks noGrp="1"/>
              </p:cNvGraphicFramePr>
              <p:nvPr>
                <p:ph idx="1"/>
                <p:extLst>
                  <p:ext uri="{D42A27DB-BD31-4B8C-83A1-F6EECF244321}">
                    <p14:modId xmlns:p14="http://schemas.microsoft.com/office/powerpoint/2010/main" val="797171637"/>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Espace réservé du contenu 4" title="Wooclap - Make learning awesome">
                <a:extLst>
                  <a:ext uri="{FF2B5EF4-FFF2-40B4-BE49-F238E27FC236}">
                    <a16:creationId xmlns:a16="http://schemas.microsoft.com/office/drawing/2014/main" id="{4B4D1562-3523-4008-B7C9-C77E4CA90229}"/>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4" name="Espace réservé du numéro de diapositive 3">
            <a:extLst>
              <a:ext uri="{FF2B5EF4-FFF2-40B4-BE49-F238E27FC236}">
                <a16:creationId xmlns:a16="http://schemas.microsoft.com/office/drawing/2014/main" id="{2051A43F-F61B-4C8C-BAC9-093AE91AAD39}"/>
              </a:ext>
            </a:extLst>
          </p:cNvPr>
          <p:cNvSpPr>
            <a:spLocks noGrp="1"/>
          </p:cNvSpPr>
          <p:nvPr>
            <p:ph type="sldNum" sz="quarter" idx="12"/>
          </p:nvPr>
        </p:nvSpPr>
        <p:spPr/>
        <p:txBody>
          <a:bodyPr/>
          <a:lstStyle/>
          <a:p>
            <a:fld id="{7EFC2A66-ABA7-4966-AC71-A702B9623C14}" type="slidenum">
              <a:rPr lang="fr-BE" smtClean="0"/>
              <a:t>3</a:t>
            </a:fld>
            <a:endParaRPr lang="fr-BE"/>
          </a:p>
        </p:txBody>
      </p:sp>
    </p:spTree>
    <p:extLst>
      <p:ext uri="{BB962C8B-B14F-4D97-AF65-F5344CB8AC3E}">
        <p14:creationId xmlns:p14="http://schemas.microsoft.com/office/powerpoint/2010/main" val="133605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2BA76F9-2FCC-43A4-8DAE-1F0A9AD136F8}"/>
              </a:ext>
            </a:extLst>
          </p:cNvPr>
          <p:cNvSpPr>
            <a:spLocks noGrp="1"/>
          </p:cNvSpPr>
          <p:nvPr>
            <p:ph type="title"/>
          </p:nvPr>
        </p:nvSpPr>
        <p:spPr>
          <a:xfrm>
            <a:off x="643466" y="321734"/>
            <a:ext cx="6891187" cy="1135737"/>
          </a:xfrm>
        </p:spPr>
        <p:txBody>
          <a:bodyPr>
            <a:normAutofit/>
          </a:bodyPr>
          <a:lstStyle/>
          <a:p>
            <a:r>
              <a:rPr lang="fr-BE" sz="3600"/>
              <a:t>Les biens supports : Organisation</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22007C-8BC0-40E5-9245-15352A5B29E4}"/>
              </a:ext>
            </a:extLst>
          </p:cNvPr>
          <p:cNvPicPr>
            <a:picLocks noChangeAspect="1"/>
          </p:cNvPicPr>
          <p:nvPr/>
        </p:nvPicPr>
        <p:blipFill rotWithShape="1">
          <a:blip r:embed="rId3"/>
          <a:srcRect l="31114" r="29348" b="-1"/>
          <a:stretch/>
        </p:blipFill>
        <p:spPr>
          <a:xfrm>
            <a:off x="8129873" y="10"/>
            <a:ext cx="4062128" cy="6857990"/>
          </a:xfrm>
          <a:prstGeom prst="rect">
            <a:avLst/>
          </a:prstGeom>
        </p:spPr>
      </p:pic>
      <p:grpSp>
        <p:nvGrpSpPr>
          <p:cNvPr id="17"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3B316971-C0A1-437B-BB13-99081EAE011D}"/>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30</a:t>
            </a:fld>
            <a:endParaRPr lang="fr-BE">
              <a:solidFill>
                <a:srgbClr val="FFFFFF"/>
              </a:solidFill>
            </a:endParaRPr>
          </a:p>
        </p:txBody>
      </p:sp>
      <p:graphicFrame>
        <p:nvGraphicFramePr>
          <p:cNvPr id="6" name="Espace réservé du contenu 2">
            <a:extLst>
              <a:ext uri="{FF2B5EF4-FFF2-40B4-BE49-F238E27FC236}">
                <a16:creationId xmlns:a16="http://schemas.microsoft.com/office/drawing/2014/main" id="{69E28588-8FBD-414B-AF2E-34AB60FE8A92}"/>
              </a:ext>
            </a:extLst>
          </p:cNvPr>
          <p:cNvGraphicFramePr>
            <a:graphicFrameLocks noGrp="1"/>
          </p:cNvGraphicFramePr>
          <p:nvPr>
            <p:ph idx="1"/>
            <p:extLst>
              <p:ext uri="{D42A27DB-BD31-4B8C-83A1-F6EECF244321}">
                <p14:modId xmlns:p14="http://schemas.microsoft.com/office/powerpoint/2010/main" val="2530364538"/>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751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2BA76F9-2FCC-43A4-8DAE-1F0A9AD136F8}"/>
              </a:ext>
            </a:extLst>
          </p:cNvPr>
          <p:cNvSpPr>
            <a:spLocks noGrp="1"/>
          </p:cNvSpPr>
          <p:nvPr>
            <p:ph type="title"/>
          </p:nvPr>
        </p:nvSpPr>
        <p:spPr>
          <a:xfrm>
            <a:off x="643466" y="321734"/>
            <a:ext cx="6891187" cy="1135737"/>
          </a:xfrm>
        </p:spPr>
        <p:txBody>
          <a:bodyPr>
            <a:normAutofit/>
          </a:bodyPr>
          <a:lstStyle/>
          <a:p>
            <a:r>
              <a:rPr lang="fr-BE" sz="3600"/>
              <a:t>Les biens supports : Locaux et installation physique</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F68BE72-D528-4075-BBD6-923A81CECADE}"/>
              </a:ext>
            </a:extLst>
          </p:cNvPr>
          <p:cNvPicPr>
            <a:picLocks noChangeAspect="1"/>
          </p:cNvPicPr>
          <p:nvPr/>
        </p:nvPicPr>
        <p:blipFill rotWithShape="1">
          <a:blip r:embed="rId3"/>
          <a:srcRect l="13512" r="42064"/>
          <a:stretch/>
        </p:blipFill>
        <p:spPr>
          <a:xfrm>
            <a:off x="8129873" y="10"/>
            <a:ext cx="4062128" cy="6857990"/>
          </a:xfrm>
          <a:prstGeom prst="rect">
            <a:avLst/>
          </a:prstGeom>
        </p:spPr>
      </p:pic>
      <p:grpSp>
        <p:nvGrpSpPr>
          <p:cNvPr id="17"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A031DF64-523A-4CC9-95BA-58F9F177F503}"/>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31</a:t>
            </a:fld>
            <a:endParaRPr lang="fr-BE">
              <a:solidFill>
                <a:srgbClr val="FFFFFF"/>
              </a:solidFill>
            </a:endParaRPr>
          </a:p>
        </p:txBody>
      </p:sp>
      <p:graphicFrame>
        <p:nvGraphicFramePr>
          <p:cNvPr id="6" name="Espace réservé du contenu 2">
            <a:extLst>
              <a:ext uri="{FF2B5EF4-FFF2-40B4-BE49-F238E27FC236}">
                <a16:creationId xmlns:a16="http://schemas.microsoft.com/office/drawing/2014/main" id="{D98C201A-30BB-4A82-B2B0-7DF5A27236A0}"/>
              </a:ext>
            </a:extLst>
          </p:cNvPr>
          <p:cNvGraphicFramePr>
            <a:graphicFrameLocks noGrp="1"/>
          </p:cNvGraphicFramePr>
          <p:nvPr>
            <p:ph idx="1"/>
            <p:extLst>
              <p:ext uri="{D42A27DB-BD31-4B8C-83A1-F6EECF244321}">
                <p14:modId xmlns:p14="http://schemas.microsoft.com/office/powerpoint/2010/main" val="2264091381"/>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831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A8C22-3136-4628-8566-859DEA1E756B}"/>
              </a:ext>
            </a:extLst>
          </p:cNvPr>
          <p:cNvSpPr>
            <a:spLocks noGrp="1"/>
          </p:cNvSpPr>
          <p:nvPr>
            <p:ph type="title"/>
          </p:nvPr>
        </p:nvSpPr>
        <p:spPr/>
        <p:txBody>
          <a:bodyPr/>
          <a:lstStyle/>
          <a:p>
            <a:r>
              <a:rPr lang="fr-FR" dirty="0"/>
              <a:t>Exemple : société de biotechnologies</a:t>
            </a:r>
            <a:endParaRPr lang="fr-BE" dirty="0"/>
          </a:p>
        </p:txBody>
      </p:sp>
      <p:pic>
        <p:nvPicPr>
          <p:cNvPr id="7" name="Image 6">
            <a:extLst>
              <a:ext uri="{FF2B5EF4-FFF2-40B4-BE49-F238E27FC236}">
                <a16:creationId xmlns:a16="http://schemas.microsoft.com/office/drawing/2014/main" id="{074BC1AF-9518-4425-9C61-FC1FC5942362}"/>
              </a:ext>
            </a:extLst>
          </p:cNvPr>
          <p:cNvPicPr>
            <a:picLocks noChangeAspect="1"/>
          </p:cNvPicPr>
          <p:nvPr/>
        </p:nvPicPr>
        <p:blipFill>
          <a:blip r:embed="rId3"/>
          <a:stretch>
            <a:fillRect/>
          </a:stretch>
        </p:blipFill>
        <p:spPr>
          <a:xfrm>
            <a:off x="4975590" y="1997746"/>
            <a:ext cx="1284533" cy="1174035"/>
          </a:xfrm>
          <a:prstGeom prst="rect">
            <a:avLst/>
          </a:prstGeom>
        </p:spPr>
      </p:pic>
      <p:sp>
        <p:nvSpPr>
          <p:cNvPr id="9" name="ZoneTexte 8">
            <a:extLst>
              <a:ext uri="{FF2B5EF4-FFF2-40B4-BE49-F238E27FC236}">
                <a16:creationId xmlns:a16="http://schemas.microsoft.com/office/drawing/2014/main" id="{0B6AFF92-FB83-489E-8F27-088FA667BFDE}"/>
              </a:ext>
            </a:extLst>
          </p:cNvPr>
          <p:cNvSpPr txBox="1"/>
          <p:nvPr/>
        </p:nvSpPr>
        <p:spPr>
          <a:xfrm>
            <a:off x="4572000" y="3186451"/>
            <a:ext cx="2602523" cy="584775"/>
          </a:xfrm>
          <a:prstGeom prst="rect">
            <a:avLst/>
          </a:prstGeom>
          <a:noFill/>
        </p:spPr>
        <p:txBody>
          <a:bodyPr wrap="square">
            <a:spAutoFit/>
          </a:bodyPr>
          <a:lstStyle/>
          <a:p>
            <a:pPr algn="l"/>
            <a:r>
              <a:rPr lang="fr-BE" sz="3200" b="1" i="0" dirty="0" err="1">
                <a:solidFill>
                  <a:srgbClr val="333333"/>
                </a:solidFill>
                <a:effectLst/>
                <a:latin typeface="Source Sans Pro" panose="020B0503030403020204" pitchFamily="34" charset="0"/>
              </a:rPr>
              <a:t>Eurogenstib</a:t>
            </a:r>
            <a:endParaRPr lang="fr-BE" sz="3200" b="1" i="0" dirty="0">
              <a:solidFill>
                <a:srgbClr val="333333"/>
              </a:solidFill>
              <a:effectLst/>
              <a:latin typeface="Source Sans Pro" panose="020B0503030403020204" pitchFamily="34" charset="0"/>
            </a:endParaRPr>
          </a:p>
        </p:txBody>
      </p:sp>
      <p:pic>
        <p:nvPicPr>
          <p:cNvPr id="11" name="Image 10">
            <a:extLst>
              <a:ext uri="{FF2B5EF4-FFF2-40B4-BE49-F238E27FC236}">
                <a16:creationId xmlns:a16="http://schemas.microsoft.com/office/drawing/2014/main" id="{D43D8473-E6B8-4CA5-B3C5-12DE294756C2}"/>
              </a:ext>
            </a:extLst>
          </p:cNvPr>
          <p:cNvPicPr>
            <a:picLocks noChangeAspect="1"/>
          </p:cNvPicPr>
          <p:nvPr/>
        </p:nvPicPr>
        <p:blipFill>
          <a:blip r:embed="rId4"/>
          <a:stretch>
            <a:fillRect/>
          </a:stretch>
        </p:blipFill>
        <p:spPr>
          <a:xfrm>
            <a:off x="1200516" y="3978153"/>
            <a:ext cx="752475" cy="695325"/>
          </a:xfrm>
          <a:prstGeom prst="rect">
            <a:avLst/>
          </a:prstGeom>
        </p:spPr>
      </p:pic>
      <p:pic>
        <p:nvPicPr>
          <p:cNvPr id="13" name="Image 12">
            <a:extLst>
              <a:ext uri="{FF2B5EF4-FFF2-40B4-BE49-F238E27FC236}">
                <a16:creationId xmlns:a16="http://schemas.microsoft.com/office/drawing/2014/main" id="{02B5FCA8-9C3E-48BE-805E-DF7B483155BE}"/>
              </a:ext>
            </a:extLst>
          </p:cNvPr>
          <p:cNvPicPr>
            <a:picLocks noChangeAspect="1"/>
          </p:cNvPicPr>
          <p:nvPr/>
        </p:nvPicPr>
        <p:blipFill>
          <a:blip r:embed="rId5"/>
          <a:stretch>
            <a:fillRect/>
          </a:stretch>
        </p:blipFill>
        <p:spPr>
          <a:xfrm>
            <a:off x="1233853" y="4874967"/>
            <a:ext cx="685800" cy="695325"/>
          </a:xfrm>
          <a:prstGeom prst="rect">
            <a:avLst/>
          </a:prstGeom>
        </p:spPr>
      </p:pic>
      <p:pic>
        <p:nvPicPr>
          <p:cNvPr id="15" name="Image 14">
            <a:extLst>
              <a:ext uri="{FF2B5EF4-FFF2-40B4-BE49-F238E27FC236}">
                <a16:creationId xmlns:a16="http://schemas.microsoft.com/office/drawing/2014/main" id="{CF78B4AD-DB9E-4636-8801-ED9816DDDE58}"/>
              </a:ext>
            </a:extLst>
          </p:cNvPr>
          <p:cNvPicPr>
            <a:picLocks noChangeAspect="1"/>
          </p:cNvPicPr>
          <p:nvPr/>
        </p:nvPicPr>
        <p:blipFill>
          <a:blip r:embed="rId6"/>
          <a:stretch>
            <a:fillRect/>
          </a:stretch>
        </p:blipFill>
        <p:spPr>
          <a:xfrm>
            <a:off x="1233853" y="5751281"/>
            <a:ext cx="723900" cy="685800"/>
          </a:xfrm>
          <a:prstGeom prst="rect">
            <a:avLst/>
          </a:prstGeom>
        </p:spPr>
      </p:pic>
      <p:sp>
        <p:nvSpPr>
          <p:cNvPr id="16" name="ZoneTexte 15">
            <a:extLst>
              <a:ext uri="{FF2B5EF4-FFF2-40B4-BE49-F238E27FC236}">
                <a16:creationId xmlns:a16="http://schemas.microsoft.com/office/drawing/2014/main" id="{5C1E447C-A779-4475-8E20-70B3396BF83E}"/>
              </a:ext>
            </a:extLst>
          </p:cNvPr>
          <p:cNvSpPr txBox="1"/>
          <p:nvPr/>
        </p:nvSpPr>
        <p:spPr>
          <a:xfrm>
            <a:off x="1969477" y="3848761"/>
            <a:ext cx="8581292" cy="954107"/>
          </a:xfrm>
          <a:prstGeom prst="rect">
            <a:avLst/>
          </a:prstGeom>
          <a:noFill/>
        </p:spPr>
        <p:txBody>
          <a:bodyPr wrap="square" rtlCol="0">
            <a:spAutoFit/>
          </a:bodyPr>
          <a:lstStyle/>
          <a:p>
            <a:r>
              <a:rPr lang="fr-FR" sz="2800" dirty="0"/>
              <a:t>Estimation d’un niveau de maturité faible en matière de sécurité du numérique</a:t>
            </a:r>
            <a:endParaRPr lang="fr-BE" sz="2800" dirty="0"/>
          </a:p>
        </p:txBody>
      </p:sp>
      <p:sp>
        <p:nvSpPr>
          <p:cNvPr id="17" name="ZoneTexte 16">
            <a:extLst>
              <a:ext uri="{FF2B5EF4-FFF2-40B4-BE49-F238E27FC236}">
                <a16:creationId xmlns:a16="http://schemas.microsoft.com/office/drawing/2014/main" id="{B251E4C0-7D69-4A2D-A73E-E89FF63236BF}"/>
              </a:ext>
            </a:extLst>
          </p:cNvPr>
          <p:cNvSpPr txBox="1"/>
          <p:nvPr/>
        </p:nvSpPr>
        <p:spPr>
          <a:xfrm>
            <a:off x="1969477" y="4745575"/>
            <a:ext cx="8581292" cy="954107"/>
          </a:xfrm>
          <a:prstGeom prst="rect">
            <a:avLst/>
          </a:prstGeom>
          <a:noFill/>
        </p:spPr>
        <p:txBody>
          <a:bodyPr wrap="square" rtlCol="0">
            <a:spAutoFit/>
          </a:bodyPr>
          <a:lstStyle/>
          <a:p>
            <a:r>
              <a:rPr lang="fr-FR" sz="2800" dirty="0"/>
              <a:t>Sensibilisation basique à la sécurité à la prise de poste des salariés</a:t>
            </a:r>
            <a:endParaRPr lang="fr-BE" sz="2800" dirty="0"/>
          </a:p>
        </p:txBody>
      </p:sp>
      <p:sp>
        <p:nvSpPr>
          <p:cNvPr id="18" name="ZoneTexte 17">
            <a:extLst>
              <a:ext uri="{FF2B5EF4-FFF2-40B4-BE49-F238E27FC236}">
                <a16:creationId xmlns:a16="http://schemas.microsoft.com/office/drawing/2014/main" id="{871A1588-80DB-4340-8899-6FBF22F4A9DB}"/>
              </a:ext>
            </a:extLst>
          </p:cNvPr>
          <p:cNvSpPr txBox="1"/>
          <p:nvPr/>
        </p:nvSpPr>
        <p:spPr>
          <a:xfrm>
            <a:off x="1969477" y="5832571"/>
            <a:ext cx="8581292" cy="523220"/>
          </a:xfrm>
          <a:prstGeom prst="rect">
            <a:avLst/>
          </a:prstGeom>
          <a:noFill/>
        </p:spPr>
        <p:txBody>
          <a:bodyPr wrap="square" rtlCol="0">
            <a:spAutoFit/>
          </a:bodyPr>
          <a:lstStyle/>
          <a:p>
            <a:r>
              <a:rPr lang="fr-FR" sz="2800" dirty="0"/>
              <a:t>Existence d’une charte informatique</a:t>
            </a:r>
            <a:endParaRPr lang="fr-BE" sz="2800" dirty="0"/>
          </a:p>
        </p:txBody>
      </p:sp>
      <p:sp>
        <p:nvSpPr>
          <p:cNvPr id="3" name="Espace réservé du numéro de diapositive 2">
            <a:extLst>
              <a:ext uri="{FF2B5EF4-FFF2-40B4-BE49-F238E27FC236}">
                <a16:creationId xmlns:a16="http://schemas.microsoft.com/office/drawing/2014/main" id="{43AE42C7-75C9-44A6-8CF0-7762BE6AB7AA}"/>
              </a:ext>
            </a:extLst>
          </p:cNvPr>
          <p:cNvSpPr>
            <a:spLocks noGrp="1"/>
          </p:cNvSpPr>
          <p:nvPr>
            <p:ph type="sldNum" sz="quarter" idx="12"/>
          </p:nvPr>
        </p:nvSpPr>
        <p:spPr/>
        <p:txBody>
          <a:bodyPr/>
          <a:lstStyle/>
          <a:p>
            <a:fld id="{7EFC2A66-ABA7-4966-AC71-A702B9623C14}" type="slidenum">
              <a:rPr lang="fr-BE" smtClean="0"/>
              <a:t>32</a:t>
            </a:fld>
            <a:endParaRPr lang="fr-BE"/>
          </a:p>
        </p:txBody>
      </p:sp>
    </p:spTree>
    <p:extLst>
      <p:ext uri="{BB962C8B-B14F-4D97-AF65-F5344CB8AC3E}">
        <p14:creationId xmlns:p14="http://schemas.microsoft.com/office/powerpoint/2010/main" val="99833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F852-4B4E-41AB-86C4-32E131017CBF}"/>
              </a:ext>
            </a:extLst>
          </p:cNvPr>
          <p:cNvSpPr>
            <a:spLocks noGrp="1"/>
          </p:cNvSpPr>
          <p:nvPr>
            <p:ph type="title"/>
          </p:nvPr>
        </p:nvSpPr>
        <p:spPr>
          <a:xfrm>
            <a:off x="3851030" y="365125"/>
            <a:ext cx="7502769" cy="1325563"/>
          </a:xfrm>
        </p:spPr>
        <p:txBody>
          <a:bodyPr/>
          <a:lstStyle/>
          <a:p>
            <a:r>
              <a:rPr lang="fr-BE" sz="4400" b="1" i="0" dirty="0" err="1">
                <a:solidFill>
                  <a:srgbClr val="333333"/>
                </a:solidFill>
                <a:effectLst/>
                <a:latin typeface="Source Sans Pro" panose="020B0503030403020204" pitchFamily="34" charset="0"/>
              </a:rPr>
              <a:t>Eurogenstib</a:t>
            </a:r>
            <a:endParaRPr lang="fr-BE" dirty="0"/>
          </a:p>
        </p:txBody>
      </p:sp>
      <p:sp>
        <p:nvSpPr>
          <p:cNvPr id="3" name="Espace réservé du contenu 2">
            <a:extLst>
              <a:ext uri="{FF2B5EF4-FFF2-40B4-BE49-F238E27FC236}">
                <a16:creationId xmlns:a16="http://schemas.microsoft.com/office/drawing/2014/main" id="{5390A767-D648-41AB-988C-AE3A0B86CB83}"/>
              </a:ext>
            </a:extLst>
          </p:cNvPr>
          <p:cNvSpPr>
            <a:spLocks noGrp="1"/>
          </p:cNvSpPr>
          <p:nvPr>
            <p:ph idx="1"/>
          </p:nvPr>
        </p:nvSpPr>
        <p:spPr/>
        <p:txBody>
          <a:bodyPr/>
          <a:lstStyle/>
          <a:p>
            <a:r>
              <a:rPr lang="fr-FR" dirty="0" err="1"/>
              <a:t>Eurogenstib</a:t>
            </a:r>
            <a:r>
              <a:rPr lang="fr-FR" dirty="0"/>
              <a:t> emploie un certain nombre de pharmaciens afin de notamment identifier et produire des antigènes (vaccin vivant atténué, inactivé, …), d’effectuer l’évaluation et le développement préclinique.</a:t>
            </a:r>
            <a:r>
              <a:rPr lang="fr-BE" dirty="0"/>
              <a:t> </a:t>
            </a:r>
          </a:p>
          <a:p>
            <a:r>
              <a:rPr lang="fr-BE" dirty="0"/>
              <a:t>Une fois les vaccins tester et valider, ils passent en production pour être ensuite commercialisés. </a:t>
            </a:r>
          </a:p>
          <a:p>
            <a:r>
              <a:rPr lang="fr-BE" dirty="0"/>
              <a:t>Afin de garantir la qualité, et comme l’exige l’organisation mondiale de la santé, un système de traçabilité est mis en place, ce dernier fonctionnant de manière automatisée (les machines sont en leasing auprès de sociétés expertes dans le domaine).</a:t>
            </a:r>
            <a:endParaRPr lang="fr-FR" dirty="0"/>
          </a:p>
        </p:txBody>
      </p:sp>
      <p:pic>
        <p:nvPicPr>
          <p:cNvPr id="4" name="Image 3">
            <a:extLst>
              <a:ext uri="{FF2B5EF4-FFF2-40B4-BE49-F238E27FC236}">
                <a16:creationId xmlns:a16="http://schemas.microsoft.com/office/drawing/2014/main" id="{9807ED26-591C-44EC-901F-84E48053CB28}"/>
              </a:ext>
            </a:extLst>
          </p:cNvPr>
          <p:cNvPicPr>
            <a:picLocks noChangeAspect="1"/>
          </p:cNvPicPr>
          <p:nvPr/>
        </p:nvPicPr>
        <p:blipFill>
          <a:blip r:embed="rId3"/>
          <a:stretch>
            <a:fillRect/>
          </a:stretch>
        </p:blipFill>
        <p:spPr>
          <a:xfrm>
            <a:off x="2267559" y="365125"/>
            <a:ext cx="1284533" cy="1174035"/>
          </a:xfrm>
          <a:prstGeom prst="rect">
            <a:avLst/>
          </a:prstGeom>
        </p:spPr>
      </p:pic>
      <p:sp>
        <p:nvSpPr>
          <p:cNvPr id="5" name="Espace réservé du numéro de diapositive 4">
            <a:extLst>
              <a:ext uri="{FF2B5EF4-FFF2-40B4-BE49-F238E27FC236}">
                <a16:creationId xmlns:a16="http://schemas.microsoft.com/office/drawing/2014/main" id="{BC03271B-E558-4893-A35F-42B8F3CA9778}"/>
              </a:ext>
            </a:extLst>
          </p:cNvPr>
          <p:cNvSpPr>
            <a:spLocks noGrp="1"/>
          </p:cNvSpPr>
          <p:nvPr>
            <p:ph type="sldNum" sz="quarter" idx="12"/>
          </p:nvPr>
        </p:nvSpPr>
        <p:spPr/>
        <p:txBody>
          <a:bodyPr/>
          <a:lstStyle/>
          <a:p>
            <a:fld id="{7EFC2A66-ABA7-4966-AC71-A702B9623C14}" type="slidenum">
              <a:rPr lang="fr-BE" smtClean="0"/>
              <a:t>33</a:t>
            </a:fld>
            <a:endParaRPr lang="fr-BE"/>
          </a:p>
        </p:txBody>
      </p:sp>
    </p:spTree>
    <p:extLst>
      <p:ext uri="{BB962C8B-B14F-4D97-AF65-F5344CB8AC3E}">
        <p14:creationId xmlns:p14="http://schemas.microsoft.com/office/powerpoint/2010/main" val="124106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BF8A6D-2886-4997-AB53-C289010226AC}"/>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Espace réservé du contenu 5" title="Wooclap - Make learning awesome">
                <a:extLst>
                  <a:ext uri="{FF2B5EF4-FFF2-40B4-BE49-F238E27FC236}">
                    <a16:creationId xmlns:a16="http://schemas.microsoft.com/office/drawing/2014/main" id="{7B5EA112-FC1A-474C-8A34-578E4518C0CE}"/>
                  </a:ext>
                </a:extLst>
              </p:cNvPr>
              <p:cNvGraphicFramePr>
                <a:graphicFrameLocks noGrp="1"/>
              </p:cNvGraphicFramePr>
              <p:nvPr>
                <p:ph idx="1"/>
                <p:extLst>
                  <p:ext uri="{D42A27DB-BD31-4B8C-83A1-F6EECF244321}">
                    <p14:modId xmlns:p14="http://schemas.microsoft.com/office/powerpoint/2010/main" val="1886076705"/>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Espace réservé du contenu 5" title="Wooclap - Make learning awesome">
                <a:extLst>
                  <a:ext uri="{FF2B5EF4-FFF2-40B4-BE49-F238E27FC236}">
                    <a16:creationId xmlns:a16="http://schemas.microsoft.com/office/drawing/2014/main" id="{7B5EA112-FC1A-474C-8A34-578E4518C0C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9C3A7068-F71B-49D9-9C29-2F921D64DEF6}"/>
              </a:ext>
            </a:extLst>
          </p:cNvPr>
          <p:cNvSpPr>
            <a:spLocks noGrp="1"/>
          </p:cNvSpPr>
          <p:nvPr>
            <p:ph type="sldNum" sz="quarter" idx="12"/>
          </p:nvPr>
        </p:nvSpPr>
        <p:spPr/>
        <p:txBody>
          <a:bodyPr/>
          <a:lstStyle/>
          <a:p>
            <a:fld id="{7EFC2A66-ABA7-4966-AC71-A702B9623C14}" type="slidenum">
              <a:rPr lang="fr-BE" smtClean="0"/>
              <a:t>34</a:t>
            </a:fld>
            <a:endParaRPr lang="fr-BE"/>
          </a:p>
        </p:txBody>
      </p:sp>
    </p:spTree>
    <p:extLst>
      <p:ext uri="{BB962C8B-B14F-4D97-AF65-F5344CB8AC3E}">
        <p14:creationId xmlns:p14="http://schemas.microsoft.com/office/powerpoint/2010/main" val="275681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ne utilisant une seringue">
            <a:extLst>
              <a:ext uri="{FF2B5EF4-FFF2-40B4-BE49-F238E27FC236}">
                <a16:creationId xmlns:a16="http://schemas.microsoft.com/office/drawing/2014/main" id="{9075F109-ED79-43CB-B6F8-B0660E0C69AE}"/>
              </a:ext>
            </a:extLst>
          </p:cNvPr>
          <p:cNvPicPr>
            <a:picLocks noChangeAspect="1"/>
          </p:cNvPicPr>
          <p:nvPr/>
        </p:nvPicPr>
        <p:blipFill rotWithShape="1">
          <a:blip r:embed="rId3"/>
          <a:srcRect r="6237"/>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9CD5680-8083-476F-B9E3-DD885AC51B5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Mission</a:t>
            </a:r>
          </a:p>
        </p:txBody>
      </p:sp>
      <p:sp>
        <p:nvSpPr>
          <p:cNvPr id="3" name="Espace réservé du contenu 2">
            <a:extLst>
              <a:ext uri="{FF2B5EF4-FFF2-40B4-BE49-F238E27FC236}">
                <a16:creationId xmlns:a16="http://schemas.microsoft.com/office/drawing/2014/main" id="{C893879E-8833-4858-BFE0-0FA8ABE25013}"/>
              </a:ext>
            </a:extLst>
          </p:cNvPr>
          <p:cNvSpPr>
            <a:spLocks noGrp="1"/>
          </p:cNvSpPr>
          <p:nvPr>
            <p:ph idx="1"/>
          </p:nvPr>
        </p:nvSpPr>
        <p:spPr>
          <a:xfrm>
            <a:off x="952229" y="4629234"/>
            <a:ext cx="3973386" cy="1485319"/>
          </a:xfrm>
          <a:noFill/>
        </p:spPr>
        <p:txBody>
          <a:bodyPr vert="horz" lIns="91440" tIns="45720" rIns="91440" bIns="45720" rtlCol="0">
            <a:normAutofit/>
          </a:bodyPr>
          <a:lstStyle/>
          <a:p>
            <a:pPr marL="0" marR="0" lvl="0" indent="0" fontAlgn="auto">
              <a:spcAft>
                <a:spcPts val="0"/>
              </a:spcAft>
              <a:buClrTx/>
              <a:buSzTx/>
              <a:buNone/>
              <a:tabLst/>
              <a:defRPr/>
            </a:pPr>
            <a:r>
              <a:rPr lang="en-US" sz="2400"/>
              <a:t>Commercialiser des vaccins</a:t>
            </a:r>
          </a:p>
        </p:txBody>
      </p:sp>
      <p:sp>
        <p:nvSpPr>
          <p:cNvPr id="4" name="Espace réservé du numéro de diapositive 3">
            <a:extLst>
              <a:ext uri="{FF2B5EF4-FFF2-40B4-BE49-F238E27FC236}">
                <a16:creationId xmlns:a16="http://schemas.microsoft.com/office/drawing/2014/main" id="{1AC862A1-515F-4F60-8565-3B89DCD9D5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EFC2A66-ABA7-4966-AC71-A702B9623C14}" type="slidenum">
              <a:rPr lang="en-US">
                <a:solidFill>
                  <a:srgbClr val="FFFFFF"/>
                </a:solidFill>
                <a:latin typeface="Calibri" panose="020F0502020204030204"/>
              </a:rPr>
              <a:pPr>
                <a:spcAft>
                  <a:spcPts val="600"/>
                </a:spcAft>
                <a:defRPr/>
              </a:pPr>
              <a:t>35</a:t>
            </a:fld>
            <a:endParaRPr lang="en-US">
              <a:solidFill>
                <a:srgbClr val="FFFFFF"/>
              </a:solidFill>
              <a:latin typeface="Calibri" panose="020F0502020204030204"/>
            </a:endParaRPr>
          </a:p>
        </p:txBody>
      </p:sp>
    </p:spTree>
    <p:extLst>
      <p:ext uri="{BB962C8B-B14F-4D97-AF65-F5344CB8AC3E}">
        <p14:creationId xmlns:p14="http://schemas.microsoft.com/office/powerpoint/2010/main" val="1817236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E3591F-EAEC-4768-A705-759350FADCB7}"/>
              </a:ext>
            </a:extLst>
          </p:cNvPr>
          <p:cNvSpPr>
            <a:spLocks noGrp="1"/>
          </p:cNvSpPr>
          <p:nvPr>
            <p:ph type="title"/>
          </p:nvPr>
        </p:nvSpPr>
        <p:spPr/>
        <p:txBody>
          <a:bodyPr/>
          <a:lstStyle/>
          <a:p>
            <a:r>
              <a:rPr lang="fr-FR" dirty="0"/>
              <a:t>Valeurs métier et biens supports</a:t>
            </a:r>
            <a:endParaRPr lang="fr-BE" dirty="0"/>
          </a:p>
        </p:txBody>
      </p:sp>
      <p:pic>
        <p:nvPicPr>
          <p:cNvPr id="5" name="Image 4">
            <a:extLst>
              <a:ext uri="{FF2B5EF4-FFF2-40B4-BE49-F238E27FC236}">
                <a16:creationId xmlns:a16="http://schemas.microsoft.com/office/drawing/2014/main" id="{B42E72D9-0889-4C89-B147-D77D030D404F}"/>
              </a:ext>
            </a:extLst>
          </p:cNvPr>
          <p:cNvPicPr>
            <a:picLocks noChangeAspect="1"/>
          </p:cNvPicPr>
          <p:nvPr/>
        </p:nvPicPr>
        <p:blipFill>
          <a:blip r:embed="rId3"/>
          <a:stretch>
            <a:fillRect/>
          </a:stretch>
        </p:blipFill>
        <p:spPr>
          <a:xfrm>
            <a:off x="838200" y="3417702"/>
            <a:ext cx="3354647" cy="1943467"/>
          </a:xfrm>
          <a:prstGeom prst="rect">
            <a:avLst/>
          </a:prstGeom>
        </p:spPr>
      </p:pic>
      <p:pic>
        <p:nvPicPr>
          <p:cNvPr id="7" name="Image 6">
            <a:extLst>
              <a:ext uri="{FF2B5EF4-FFF2-40B4-BE49-F238E27FC236}">
                <a16:creationId xmlns:a16="http://schemas.microsoft.com/office/drawing/2014/main" id="{BCC4704D-2F02-4CF0-8B28-83E04091EFAF}"/>
              </a:ext>
            </a:extLst>
          </p:cNvPr>
          <p:cNvPicPr>
            <a:picLocks noChangeAspect="1"/>
          </p:cNvPicPr>
          <p:nvPr/>
        </p:nvPicPr>
        <p:blipFill>
          <a:blip r:embed="rId4"/>
          <a:stretch>
            <a:fillRect/>
          </a:stretch>
        </p:blipFill>
        <p:spPr>
          <a:xfrm>
            <a:off x="4532266" y="3341076"/>
            <a:ext cx="3391308" cy="2020093"/>
          </a:xfrm>
          <a:prstGeom prst="rect">
            <a:avLst/>
          </a:prstGeom>
        </p:spPr>
      </p:pic>
      <p:pic>
        <p:nvPicPr>
          <p:cNvPr id="9" name="Image 8">
            <a:extLst>
              <a:ext uri="{FF2B5EF4-FFF2-40B4-BE49-F238E27FC236}">
                <a16:creationId xmlns:a16="http://schemas.microsoft.com/office/drawing/2014/main" id="{C8D93C71-A02C-453B-BF8D-E216DD17C52A}"/>
              </a:ext>
            </a:extLst>
          </p:cNvPr>
          <p:cNvPicPr>
            <a:picLocks noChangeAspect="1"/>
          </p:cNvPicPr>
          <p:nvPr/>
        </p:nvPicPr>
        <p:blipFill>
          <a:blip r:embed="rId5"/>
          <a:stretch>
            <a:fillRect/>
          </a:stretch>
        </p:blipFill>
        <p:spPr>
          <a:xfrm>
            <a:off x="8262994" y="3417702"/>
            <a:ext cx="3284213" cy="1943467"/>
          </a:xfrm>
          <a:prstGeom prst="rect">
            <a:avLst/>
          </a:prstGeom>
        </p:spPr>
      </p:pic>
      <p:sp>
        <p:nvSpPr>
          <p:cNvPr id="10" name="ZoneTexte 9">
            <a:extLst>
              <a:ext uri="{FF2B5EF4-FFF2-40B4-BE49-F238E27FC236}">
                <a16:creationId xmlns:a16="http://schemas.microsoft.com/office/drawing/2014/main" id="{86975517-A6B3-40DE-9A3A-79DBCBF78162}"/>
              </a:ext>
            </a:extLst>
          </p:cNvPr>
          <p:cNvSpPr txBox="1"/>
          <p:nvPr/>
        </p:nvSpPr>
        <p:spPr>
          <a:xfrm>
            <a:off x="1160585" y="1951892"/>
            <a:ext cx="9794630" cy="1077218"/>
          </a:xfrm>
          <a:prstGeom prst="rect">
            <a:avLst/>
          </a:prstGeom>
          <a:noFill/>
        </p:spPr>
        <p:txBody>
          <a:bodyPr wrap="square" rtlCol="0">
            <a:spAutoFit/>
          </a:bodyPr>
          <a:lstStyle/>
          <a:p>
            <a:r>
              <a:rPr lang="fr-FR" sz="3200" dirty="0">
                <a:solidFill>
                  <a:srgbClr val="FF0000"/>
                </a:solidFill>
              </a:rPr>
              <a:t>Il ne s’agit pas dans cette étape de lister l’intégralité des valeurs métiers et bien supports de l’organisation</a:t>
            </a:r>
            <a:endParaRPr lang="fr-BE" sz="3200" dirty="0">
              <a:solidFill>
                <a:srgbClr val="FF0000"/>
              </a:solidFill>
            </a:endParaRPr>
          </a:p>
        </p:txBody>
      </p:sp>
      <p:sp>
        <p:nvSpPr>
          <p:cNvPr id="3" name="Espace réservé du numéro de diapositive 2">
            <a:extLst>
              <a:ext uri="{FF2B5EF4-FFF2-40B4-BE49-F238E27FC236}">
                <a16:creationId xmlns:a16="http://schemas.microsoft.com/office/drawing/2014/main" id="{FB0309A1-1189-411C-B50B-4E73561F0E87}"/>
              </a:ext>
            </a:extLst>
          </p:cNvPr>
          <p:cNvSpPr>
            <a:spLocks noGrp="1"/>
          </p:cNvSpPr>
          <p:nvPr>
            <p:ph type="sldNum" sz="quarter" idx="12"/>
          </p:nvPr>
        </p:nvSpPr>
        <p:spPr/>
        <p:txBody>
          <a:bodyPr/>
          <a:lstStyle/>
          <a:p>
            <a:fld id="{7EFC2A66-ABA7-4966-AC71-A702B9623C14}" type="slidenum">
              <a:rPr lang="fr-BE" smtClean="0"/>
              <a:t>36</a:t>
            </a:fld>
            <a:endParaRPr lang="fr-BE"/>
          </a:p>
        </p:txBody>
      </p:sp>
    </p:spTree>
    <p:extLst>
      <p:ext uri="{BB962C8B-B14F-4D97-AF65-F5344CB8AC3E}">
        <p14:creationId xmlns:p14="http://schemas.microsoft.com/office/powerpoint/2010/main" val="14498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B4834A-C10E-4074-9C47-049E25E776CD}"/>
              </a:ext>
            </a:extLst>
          </p:cNvPr>
          <p:cNvSpPr>
            <a:spLocks noGrp="1"/>
          </p:cNvSpPr>
          <p:nvPr>
            <p:ph type="title"/>
          </p:nvPr>
        </p:nvSpPr>
        <p:spPr/>
        <p:txBody>
          <a:bodyPr/>
          <a:lstStyle/>
          <a:p>
            <a:r>
              <a:rPr lang="fr-FR" dirty="0"/>
              <a:t>Valeurs métier et biens supports</a:t>
            </a:r>
            <a:endParaRPr lang="fr-BE" dirty="0"/>
          </a:p>
        </p:txBody>
      </p:sp>
      <p:pic>
        <p:nvPicPr>
          <p:cNvPr id="5122" name="Picture 2" descr="Système documentaire, cartographie et ISO 9001:2000">
            <a:extLst>
              <a:ext uri="{FF2B5EF4-FFF2-40B4-BE49-F238E27FC236}">
                <a16:creationId xmlns:a16="http://schemas.microsoft.com/office/drawing/2014/main" id="{9DAE457E-BD18-4C9A-9F89-52027D9C6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391" y="1362834"/>
            <a:ext cx="7563217" cy="5354490"/>
          </a:xfrm>
          <a:prstGeom prst="rect">
            <a:avLst/>
          </a:prstGeom>
          <a:noFill/>
          <a:extLst>
            <a:ext uri="{909E8E84-426E-40DD-AFC4-6F175D3DCCD1}">
              <a14:hiddenFill xmlns:a14="http://schemas.microsoft.com/office/drawing/2010/main">
                <a:solidFill>
                  <a:srgbClr val="FFFFFF"/>
                </a:solidFill>
              </a14:hiddenFill>
            </a:ext>
          </a:extLst>
        </p:spPr>
      </p:pic>
      <p:sp>
        <p:nvSpPr>
          <p:cNvPr id="5" name="Signe de multiplication 4">
            <a:extLst>
              <a:ext uri="{FF2B5EF4-FFF2-40B4-BE49-F238E27FC236}">
                <a16:creationId xmlns:a16="http://schemas.microsoft.com/office/drawing/2014/main" id="{F0F5B329-6EA6-45F2-A048-140D7AB7A69F}"/>
              </a:ext>
            </a:extLst>
          </p:cNvPr>
          <p:cNvSpPr/>
          <p:nvPr/>
        </p:nvSpPr>
        <p:spPr>
          <a:xfrm>
            <a:off x="2314391" y="713460"/>
            <a:ext cx="8013639" cy="69810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Espace réservé du numéro de diapositive 2">
            <a:extLst>
              <a:ext uri="{FF2B5EF4-FFF2-40B4-BE49-F238E27FC236}">
                <a16:creationId xmlns:a16="http://schemas.microsoft.com/office/drawing/2014/main" id="{05A2CCDD-2EA1-496A-A5A9-2EA8D2D2E707}"/>
              </a:ext>
            </a:extLst>
          </p:cNvPr>
          <p:cNvSpPr>
            <a:spLocks noGrp="1"/>
          </p:cNvSpPr>
          <p:nvPr>
            <p:ph type="sldNum" sz="quarter" idx="12"/>
          </p:nvPr>
        </p:nvSpPr>
        <p:spPr/>
        <p:txBody>
          <a:bodyPr/>
          <a:lstStyle/>
          <a:p>
            <a:fld id="{7EFC2A66-ABA7-4966-AC71-A702B9623C14}" type="slidenum">
              <a:rPr lang="fr-BE" smtClean="0"/>
              <a:t>37</a:t>
            </a:fld>
            <a:endParaRPr lang="fr-BE"/>
          </a:p>
        </p:txBody>
      </p:sp>
    </p:spTree>
    <p:extLst>
      <p:ext uri="{BB962C8B-B14F-4D97-AF65-F5344CB8AC3E}">
        <p14:creationId xmlns:p14="http://schemas.microsoft.com/office/powerpoint/2010/main" val="217987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F852-4B4E-41AB-86C4-32E131017CBF}"/>
              </a:ext>
            </a:extLst>
          </p:cNvPr>
          <p:cNvSpPr>
            <a:spLocks noGrp="1"/>
          </p:cNvSpPr>
          <p:nvPr>
            <p:ph type="title"/>
          </p:nvPr>
        </p:nvSpPr>
        <p:spPr>
          <a:xfrm>
            <a:off x="3851030" y="365125"/>
            <a:ext cx="7502769" cy="1325563"/>
          </a:xfrm>
        </p:spPr>
        <p:txBody>
          <a:bodyPr/>
          <a:lstStyle/>
          <a:p>
            <a:r>
              <a:rPr lang="fr-BE" sz="4400" b="1" i="0" dirty="0" err="1">
                <a:solidFill>
                  <a:srgbClr val="333333"/>
                </a:solidFill>
                <a:effectLst/>
                <a:latin typeface="Source Sans Pro" panose="020B0503030403020204" pitchFamily="34" charset="0"/>
              </a:rPr>
              <a:t>Eurogenstib</a:t>
            </a:r>
            <a:endParaRPr lang="fr-BE" dirty="0"/>
          </a:p>
        </p:txBody>
      </p:sp>
      <p:sp>
        <p:nvSpPr>
          <p:cNvPr id="3" name="Espace réservé du contenu 2">
            <a:extLst>
              <a:ext uri="{FF2B5EF4-FFF2-40B4-BE49-F238E27FC236}">
                <a16:creationId xmlns:a16="http://schemas.microsoft.com/office/drawing/2014/main" id="{5390A767-D648-41AB-988C-AE3A0B86CB83}"/>
              </a:ext>
            </a:extLst>
          </p:cNvPr>
          <p:cNvSpPr>
            <a:spLocks noGrp="1"/>
          </p:cNvSpPr>
          <p:nvPr>
            <p:ph idx="1"/>
          </p:nvPr>
        </p:nvSpPr>
        <p:spPr/>
        <p:txBody>
          <a:bodyPr/>
          <a:lstStyle/>
          <a:p>
            <a:r>
              <a:rPr lang="fr-FR" dirty="0" err="1"/>
              <a:t>Eurogènstib</a:t>
            </a:r>
            <a:r>
              <a:rPr lang="fr-FR" dirty="0"/>
              <a:t> emploie un certain nombre de pharmaciens afin de notamment identifier et produire des antigènes (vaccin vivant atténué, inactivé, …), d’effectuer l’évaluation et le développement préclinique.</a:t>
            </a:r>
            <a:r>
              <a:rPr lang="fr-BE" dirty="0"/>
              <a:t> </a:t>
            </a:r>
          </a:p>
          <a:p>
            <a:r>
              <a:rPr lang="fr-BE" dirty="0"/>
              <a:t>Une fois les vaccins tester et valider, ils passent en production pour être ensuite commercialisés. </a:t>
            </a:r>
          </a:p>
          <a:p>
            <a:r>
              <a:rPr lang="fr-BE" dirty="0"/>
              <a:t>Afin de garantir la qualité, et comme l’exige l’organisation mondiale de la santé, un système de traçabilité est mis en place, ce dernier fonctionnant de manière automatisée (les machines sont en leasing auprès de sociétés expertes dans le domaine).</a:t>
            </a:r>
            <a:endParaRPr lang="fr-FR" dirty="0"/>
          </a:p>
        </p:txBody>
      </p:sp>
      <p:pic>
        <p:nvPicPr>
          <p:cNvPr id="4" name="Image 3">
            <a:extLst>
              <a:ext uri="{FF2B5EF4-FFF2-40B4-BE49-F238E27FC236}">
                <a16:creationId xmlns:a16="http://schemas.microsoft.com/office/drawing/2014/main" id="{9807ED26-591C-44EC-901F-84E48053CB28}"/>
              </a:ext>
            </a:extLst>
          </p:cNvPr>
          <p:cNvPicPr>
            <a:picLocks noChangeAspect="1"/>
          </p:cNvPicPr>
          <p:nvPr/>
        </p:nvPicPr>
        <p:blipFill>
          <a:blip r:embed="rId3"/>
          <a:stretch>
            <a:fillRect/>
          </a:stretch>
        </p:blipFill>
        <p:spPr>
          <a:xfrm>
            <a:off x="2267559" y="365125"/>
            <a:ext cx="1284533" cy="1174035"/>
          </a:xfrm>
          <a:prstGeom prst="rect">
            <a:avLst/>
          </a:prstGeom>
        </p:spPr>
      </p:pic>
      <p:sp>
        <p:nvSpPr>
          <p:cNvPr id="5" name="Espace réservé du numéro de diapositive 4">
            <a:extLst>
              <a:ext uri="{FF2B5EF4-FFF2-40B4-BE49-F238E27FC236}">
                <a16:creationId xmlns:a16="http://schemas.microsoft.com/office/drawing/2014/main" id="{909B8E4B-203C-4C73-B536-D6B7E2650AAA}"/>
              </a:ext>
            </a:extLst>
          </p:cNvPr>
          <p:cNvSpPr>
            <a:spLocks noGrp="1"/>
          </p:cNvSpPr>
          <p:nvPr>
            <p:ph type="sldNum" sz="quarter" idx="12"/>
          </p:nvPr>
        </p:nvSpPr>
        <p:spPr/>
        <p:txBody>
          <a:bodyPr/>
          <a:lstStyle/>
          <a:p>
            <a:fld id="{7EFC2A66-ABA7-4966-AC71-A702B9623C14}" type="slidenum">
              <a:rPr lang="fr-BE" smtClean="0"/>
              <a:t>38</a:t>
            </a:fld>
            <a:endParaRPr lang="fr-BE"/>
          </a:p>
        </p:txBody>
      </p:sp>
    </p:spTree>
    <p:extLst>
      <p:ext uri="{BB962C8B-B14F-4D97-AF65-F5344CB8AC3E}">
        <p14:creationId xmlns:p14="http://schemas.microsoft.com/office/powerpoint/2010/main" val="243871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07F13-ABB8-49E8-8980-720E0BA6DB7F}"/>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AF19610D-2EB8-4C1C-9ED6-C3AACD012CDD}"/>
                  </a:ext>
                </a:extLst>
              </p:cNvPr>
              <p:cNvGraphicFramePr>
                <a:graphicFrameLocks noGrp="1"/>
              </p:cNvGraphicFramePr>
              <p:nvPr>
                <p:ph idx="1"/>
                <p:extLst>
                  <p:ext uri="{D42A27DB-BD31-4B8C-83A1-F6EECF244321}">
                    <p14:modId xmlns:p14="http://schemas.microsoft.com/office/powerpoint/2010/main" val="346689318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AF19610D-2EB8-4C1C-9ED6-C3AACD012CD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27429373-7B35-4153-A49A-BAA0D0058320}"/>
              </a:ext>
            </a:extLst>
          </p:cNvPr>
          <p:cNvSpPr>
            <a:spLocks noGrp="1"/>
          </p:cNvSpPr>
          <p:nvPr>
            <p:ph type="sldNum" sz="quarter" idx="12"/>
          </p:nvPr>
        </p:nvSpPr>
        <p:spPr/>
        <p:txBody>
          <a:bodyPr/>
          <a:lstStyle/>
          <a:p>
            <a:fld id="{7EFC2A66-ABA7-4966-AC71-A702B9623C14}" type="slidenum">
              <a:rPr lang="fr-BE" smtClean="0"/>
              <a:t>39</a:t>
            </a:fld>
            <a:endParaRPr lang="fr-BE"/>
          </a:p>
        </p:txBody>
      </p:sp>
    </p:spTree>
    <p:extLst>
      <p:ext uri="{BB962C8B-B14F-4D97-AF65-F5344CB8AC3E}">
        <p14:creationId xmlns:p14="http://schemas.microsoft.com/office/powerpoint/2010/main" val="216246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3C4321-CE15-4C9C-9D54-48309F13B3A5}"/>
              </a:ext>
            </a:extLst>
          </p:cNvPr>
          <p:cNvSpPr>
            <a:spLocks noGrp="1"/>
          </p:cNvSpPr>
          <p:nvPr>
            <p:ph type="title"/>
          </p:nvPr>
        </p:nvSpPr>
        <p:spPr>
          <a:xfrm>
            <a:off x="838200" y="365125"/>
            <a:ext cx="6254496" cy="1828800"/>
          </a:xfrm>
        </p:spPr>
        <p:txBody>
          <a:bodyPr>
            <a:normAutofit/>
          </a:bodyPr>
          <a:lstStyle/>
          <a:p>
            <a:r>
              <a:rPr lang="fr-FR" dirty="0"/>
              <a:t>Rappels</a:t>
            </a:r>
            <a:endParaRPr lang="fr-BE" dirty="0"/>
          </a:p>
        </p:txBody>
      </p:sp>
      <p:pic>
        <p:nvPicPr>
          <p:cNvPr id="12" name="Picture 5">
            <a:extLst>
              <a:ext uri="{FF2B5EF4-FFF2-40B4-BE49-F238E27FC236}">
                <a16:creationId xmlns:a16="http://schemas.microsoft.com/office/drawing/2014/main" id="{34A3D38B-F297-4C70-AA65-3AA4B5DCA792}"/>
              </a:ext>
            </a:extLst>
          </p:cNvPr>
          <p:cNvPicPr>
            <a:picLocks noChangeAspect="1"/>
          </p:cNvPicPr>
          <p:nvPr/>
        </p:nvPicPr>
        <p:blipFill rotWithShape="1">
          <a:blip r:embed="rId3"/>
          <a:srcRect l="19087" r="35753" b="-1"/>
          <a:stretch/>
        </p:blipFill>
        <p:spPr>
          <a:xfrm>
            <a:off x="7552266" y="10"/>
            <a:ext cx="4639733" cy="6857990"/>
          </a:xfrm>
          <a:prstGeom prst="rect">
            <a:avLst/>
          </a:prstGeom>
        </p:spPr>
      </p:pic>
      <p:graphicFrame>
        <p:nvGraphicFramePr>
          <p:cNvPr id="13" name="Espace réservé du contenu 2">
            <a:extLst>
              <a:ext uri="{FF2B5EF4-FFF2-40B4-BE49-F238E27FC236}">
                <a16:creationId xmlns:a16="http://schemas.microsoft.com/office/drawing/2014/main" id="{4C27AC71-074E-4F77-9AB3-135B05313627}"/>
              </a:ext>
            </a:extLst>
          </p:cNvPr>
          <p:cNvGraphicFramePr>
            <a:graphicFrameLocks noGrp="1"/>
          </p:cNvGraphicFramePr>
          <p:nvPr>
            <p:ph idx="1"/>
            <p:extLst>
              <p:ext uri="{D42A27DB-BD31-4B8C-83A1-F6EECF244321}">
                <p14:modId xmlns:p14="http://schemas.microsoft.com/office/powerpoint/2010/main" val="3486699730"/>
              </p:ext>
            </p:extLst>
          </p:nvPr>
        </p:nvGraphicFramePr>
        <p:xfrm>
          <a:off x="838200" y="2322576"/>
          <a:ext cx="6254496"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Espace réservé du numéro de diapositive 3">
            <a:extLst>
              <a:ext uri="{FF2B5EF4-FFF2-40B4-BE49-F238E27FC236}">
                <a16:creationId xmlns:a16="http://schemas.microsoft.com/office/drawing/2014/main" id="{6701B8FB-5C32-4A93-978C-82558BBD4C40}"/>
              </a:ext>
            </a:extLst>
          </p:cNvPr>
          <p:cNvSpPr>
            <a:spLocks noGrp="1"/>
          </p:cNvSpPr>
          <p:nvPr>
            <p:ph type="sldNum" sz="quarter" idx="12"/>
          </p:nvPr>
        </p:nvSpPr>
        <p:spPr/>
        <p:txBody>
          <a:bodyPr/>
          <a:lstStyle/>
          <a:p>
            <a:fld id="{7EFC2A66-ABA7-4966-AC71-A702B9623C14}" type="slidenum">
              <a:rPr lang="fr-BE" smtClean="0"/>
              <a:t>4</a:t>
            </a:fld>
            <a:endParaRPr lang="fr-BE"/>
          </a:p>
        </p:txBody>
      </p:sp>
    </p:spTree>
    <p:extLst>
      <p:ext uri="{BB962C8B-B14F-4D97-AF65-F5344CB8AC3E}">
        <p14:creationId xmlns:p14="http://schemas.microsoft.com/office/powerpoint/2010/main" val="141114003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eringue et flacon">
            <a:extLst>
              <a:ext uri="{FF2B5EF4-FFF2-40B4-BE49-F238E27FC236}">
                <a16:creationId xmlns:a16="http://schemas.microsoft.com/office/drawing/2014/main" id="{57ADDA6A-7A56-411F-982B-11320E8B13BA}"/>
              </a:ext>
            </a:extLst>
          </p:cNvPr>
          <p:cNvPicPr>
            <a:picLocks noChangeAspect="1"/>
          </p:cNvPicPr>
          <p:nvPr/>
        </p:nvPicPr>
        <p:blipFill rotWithShape="1">
          <a:blip r:embed="rId3"/>
          <a:srcRect l="4302" r="1580"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712DDE7-19B1-458B-A661-C41E02A54FE9}"/>
              </a:ext>
            </a:extLst>
          </p:cNvPr>
          <p:cNvSpPr>
            <a:spLocks noGrp="1"/>
          </p:cNvSpPr>
          <p:nvPr>
            <p:ph type="title"/>
          </p:nvPr>
        </p:nvSpPr>
        <p:spPr>
          <a:xfrm>
            <a:off x="838200" y="365125"/>
            <a:ext cx="3822189" cy="1899912"/>
          </a:xfrm>
        </p:spPr>
        <p:txBody>
          <a:bodyPr>
            <a:normAutofit/>
          </a:bodyPr>
          <a:lstStyle/>
          <a:p>
            <a:r>
              <a:rPr lang="fr-FR" sz="4000"/>
              <a:t>Dénomination des valeurs métiers</a:t>
            </a:r>
            <a:endParaRPr lang="fr-BE" sz="4000"/>
          </a:p>
        </p:txBody>
      </p:sp>
      <p:sp>
        <p:nvSpPr>
          <p:cNvPr id="3" name="Espace réservé du contenu 2">
            <a:extLst>
              <a:ext uri="{FF2B5EF4-FFF2-40B4-BE49-F238E27FC236}">
                <a16:creationId xmlns:a16="http://schemas.microsoft.com/office/drawing/2014/main" id="{E075A2D4-0110-490C-AEF2-DE3972E7FF01}"/>
              </a:ext>
            </a:extLst>
          </p:cNvPr>
          <p:cNvSpPr>
            <a:spLocks noGrp="1"/>
          </p:cNvSpPr>
          <p:nvPr>
            <p:ph idx="1"/>
          </p:nvPr>
        </p:nvSpPr>
        <p:spPr>
          <a:xfrm>
            <a:off x="838200" y="2434201"/>
            <a:ext cx="5905500" cy="3742762"/>
          </a:xfrm>
        </p:spPr>
        <p:txBody>
          <a:bodyPr>
            <a:normAutofit/>
          </a:bodyPr>
          <a:lstStyle/>
          <a:p>
            <a:endParaRPr lang="fr-FR" sz="2000" dirty="0"/>
          </a:p>
          <a:p>
            <a:pPr marL="514350" indent="-514350">
              <a:buFont typeface="+mj-lt"/>
              <a:buAutoNum type="arabicPeriod"/>
            </a:pPr>
            <a:r>
              <a:rPr lang="fr-FR" sz="2400" dirty="0"/>
              <a:t>Fabriquer des vaccins</a:t>
            </a:r>
          </a:p>
          <a:p>
            <a:pPr marL="514350" indent="-514350">
              <a:buFont typeface="+mj-lt"/>
              <a:buAutoNum type="arabicPeriod"/>
            </a:pPr>
            <a:r>
              <a:rPr lang="fr-FR" sz="2400" dirty="0"/>
              <a:t>Recherche et développement (R&amp;D)</a:t>
            </a:r>
          </a:p>
          <a:p>
            <a:pPr marL="514350" indent="-514350">
              <a:buFont typeface="+mj-lt"/>
              <a:buAutoNum type="arabicPeriod"/>
            </a:pPr>
            <a:r>
              <a:rPr lang="fr-FR" sz="2400" dirty="0"/>
              <a:t>Traçabilité et contrôle</a:t>
            </a:r>
            <a:endParaRPr lang="fr-BE" sz="2400" dirty="0"/>
          </a:p>
          <a:p>
            <a:endParaRPr lang="fr-BE" sz="2000" dirty="0"/>
          </a:p>
        </p:txBody>
      </p:sp>
      <p:sp>
        <p:nvSpPr>
          <p:cNvPr id="4" name="Espace réservé du numéro de diapositive 3">
            <a:extLst>
              <a:ext uri="{FF2B5EF4-FFF2-40B4-BE49-F238E27FC236}">
                <a16:creationId xmlns:a16="http://schemas.microsoft.com/office/drawing/2014/main" id="{168F2103-0D2B-47D8-B336-3F7F42EBB042}"/>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40</a:t>
            </a:fld>
            <a:endParaRPr lang="fr-BE">
              <a:solidFill>
                <a:srgbClr val="FFFFFF"/>
              </a:solidFill>
            </a:endParaRPr>
          </a:p>
        </p:txBody>
      </p:sp>
    </p:spTree>
    <p:extLst>
      <p:ext uri="{BB962C8B-B14F-4D97-AF65-F5344CB8AC3E}">
        <p14:creationId xmlns:p14="http://schemas.microsoft.com/office/powerpoint/2010/main" val="145001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448F6E-55E7-488D-8B6D-871E29A10D8F}"/>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CEDAB094-DE22-4C1A-A22C-AFDFFAF52B91}"/>
                  </a:ext>
                </a:extLst>
              </p:cNvPr>
              <p:cNvGraphicFramePr>
                <a:graphicFrameLocks noGrp="1"/>
              </p:cNvGraphicFramePr>
              <p:nvPr>
                <p:ph idx="1"/>
                <p:extLst>
                  <p:ext uri="{D42A27DB-BD31-4B8C-83A1-F6EECF244321}">
                    <p14:modId xmlns:p14="http://schemas.microsoft.com/office/powerpoint/2010/main" val="2774958565"/>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CEDAB094-DE22-4C1A-A22C-AFDFFAF52B9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BDE907D7-5D32-4699-81C2-3D7F4D958731}"/>
              </a:ext>
            </a:extLst>
          </p:cNvPr>
          <p:cNvSpPr>
            <a:spLocks noGrp="1"/>
          </p:cNvSpPr>
          <p:nvPr>
            <p:ph type="sldNum" sz="quarter" idx="12"/>
          </p:nvPr>
        </p:nvSpPr>
        <p:spPr/>
        <p:txBody>
          <a:bodyPr/>
          <a:lstStyle/>
          <a:p>
            <a:fld id="{7EFC2A66-ABA7-4966-AC71-A702B9623C14}" type="slidenum">
              <a:rPr lang="fr-BE" smtClean="0"/>
              <a:t>41</a:t>
            </a:fld>
            <a:endParaRPr lang="fr-BE"/>
          </a:p>
        </p:txBody>
      </p:sp>
    </p:spTree>
    <p:extLst>
      <p:ext uri="{BB962C8B-B14F-4D97-AF65-F5344CB8AC3E}">
        <p14:creationId xmlns:p14="http://schemas.microsoft.com/office/powerpoint/2010/main" val="542387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78CF9E-B9B5-42A0-92DD-3E89A8B95F21}"/>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2C9F420B-4907-45DF-A3B3-4905E5ED7997}"/>
                  </a:ext>
                </a:extLst>
              </p:cNvPr>
              <p:cNvGraphicFramePr>
                <a:graphicFrameLocks noGrp="1"/>
              </p:cNvGraphicFramePr>
              <p:nvPr>
                <p:ph idx="1"/>
                <p:extLst>
                  <p:ext uri="{D42A27DB-BD31-4B8C-83A1-F6EECF244321}">
                    <p14:modId xmlns:p14="http://schemas.microsoft.com/office/powerpoint/2010/main" val="361268045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2C9F420B-4907-45DF-A3B3-4905E5ED799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3FB6788B-2304-49A5-9D3A-B94ED6AAB5A6}"/>
              </a:ext>
            </a:extLst>
          </p:cNvPr>
          <p:cNvSpPr>
            <a:spLocks noGrp="1"/>
          </p:cNvSpPr>
          <p:nvPr>
            <p:ph type="sldNum" sz="quarter" idx="12"/>
          </p:nvPr>
        </p:nvSpPr>
        <p:spPr/>
        <p:txBody>
          <a:bodyPr/>
          <a:lstStyle/>
          <a:p>
            <a:fld id="{7EFC2A66-ABA7-4966-AC71-A702B9623C14}" type="slidenum">
              <a:rPr lang="fr-BE" smtClean="0"/>
              <a:t>42</a:t>
            </a:fld>
            <a:endParaRPr lang="fr-BE"/>
          </a:p>
        </p:txBody>
      </p:sp>
    </p:spTree>
    <p:extLst>
      <p:ext uri="{BB962C8B-B14F-4D97-AF65-F5344CB8AC3E}">
        <p14:creationId xmlns:p14="http://schemas.microsoft.com/office/powerpoint/2010/main" val="3573747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C3445-88F9-4071-9EC8-37D0FF83C244}"/>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A67BBDBB-E75B-4004-80A1-952E054AA0F8}"/>
                  </a:ext>
                </a:extLst>
              </p:cNvPr>
              <p:cNvGraphicFramePr>
                <a:graphicFrameLocks noGrp="1"/>
              </p:cNvGraphicFramePr>
              <p:nvPr>
                <p:ph idx="1"/>
                <p:extLst>
                  <p:ext uri="{D42A27DB-BD31-4B8C-83A1-F6EECF244321}">
                    <p14:modId xmlns:p14="http://schemas.microsoft.com/office/powerpoint/2010/main" val="180129004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A67BBDBB-E75B-4004-80A1-952E054AA0F8}"/>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F5BD87AA-068E-411C-B261-8C5E3A33035B}"/>
              </a:ext>
            </a:extLst>
          </p:cNvPr>
          <p:cNvSpPr>
            <a:spLocks noGrp="1"/>
          </p:cNvSpPr>
          <p:nvPr>
            <p:ph type="sldNum" sz="quarter" idx="12"/>
          </p:nvPr>
        </p:nvSpPr>
        <p:spPr/>
        <p:txBody>
          <a:bodyPr/>
          <a:lstStyle/>
          <a:p>
            <a:fld id="{7EFC2A66-ABA7-4966-AC71-A702B9623C14}" type="slidenum">
              <a:rPr lang="fr-BE" smtClean="0"/>
              <a:t>43</a:t>
            </a:fld>
            <a:endParaRPr lang="fr-BE"/>
          </a:p>
        </p:txBody>
      </p:sp>
    </p:spTree>
    <p:extLst>
      <p:ext uri="{BB962C8B-B14F-4D97-AF65-F5344CB8AC3E}">
        <p14:creationId xmlns:p14="http://schemas.microsoft.com/office/powerpoint/2010/main" val="4208778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eringue et flacon">
            <a:extLst>
              <a:ext uri="{FF2B5EF4-FFF2-40B4-BE49-F238E27FC236}">
                <a16:creationId xmlns:a16="http://schemas.microsoft.com/office/drawing/2014/main" id="{BEDA6BAF-D879-4360-A4B1-825F0C0DE800}"/>
              </a:ext>
            </a:extLst>
          </p:cNvPr>
          <p:cNvPicPr>
            <a:picLocks noChangeAspect="1"/>
          </p:cNvPicPr>
          <p:nvPr/>
        </p:nvPicPr>
        <p:blipFill rotWithShape="1">
          <a:blip r:embed="rId3"/>
          <a:srcRect r="5882"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8053E08E-2817-4F84-B7B4-678AF72FB095}"/>
              </a:ext>
            </a:extLst>
          </p:cNvPr>
          <p:cNvSpPr>
            <a:spLocks noGrp="1"/>
          </p:cNvSpPr>
          <p:nvPr>
            <p:ph idx="1"/>
          </p:nvPr>
        </p:nvSpPr>
        <p:spPr>
          <a:xfrm>
            <a:off x="6637972" y="2477063"/>
            <a:ext cx="6063342" cy="3742762"/>
          </a:xfrm>
        </p:spPr>
        <p:txBody>
          <a:bodyPr>
            <a:normAutofit/>
          </a:bodyPr>
          <a:lstStyle/>
          <a:p>
            <a:endParaRPr lang="fr-FR" sz="2000" dirty="0"/>
          </a:p>
          <a:p>
            <a:r>
              <a:rPr lang="fr-FR" sz="2400" dirty="0"/>
              <a:t>Fabriquer des vaccins : </a:t>
            </a:r>
            <a:r>
              <a:rPr lang="fr-BE" sz="2400" b="1" dirty="0"/>
              <a:t>processus</a:t>
            </a:r>
          </a:p>
          <a:p>
            <a:endParaRPr lang="fr-BE" sz="2400" dirty="0"/>
          </a:p>
          <a:p>
            <a:r>
              <a:rPr lang="fr-FR" sz="2400" dirty="0"/>
              <a:t>Recherche et développement (R&amp;D)</a:t>
            </a:r>
            <a:r>
              <a:rPr lang="fr-BE" sz="2400" dirty="0"/>
              <a:t> </a:t>
            </a:r>
            <a:r>
              <a:rPr lang="fr-BE" sz="2400" b="1" dirty="0"/>
              <a:t>processus</a:t>
            </a:r>
          </a:p>
          <a:p>
            <a:endParaRPr lang="fr-BE" sz="2400" dirty="0"/>
          </a:p>
          <a:p>
            <a:r>
              <a:rPr lang="fr-FR" sz="2400" dirty="0"/>
              <a:t>Traçabilité et contrôle</a:t>
            </a:r>
            <a:r>
              <a:rPr lang="fr-BE" sz="2400" dirty="0"/>
              <a:t> : </a:t>
            </a:r>
            <a:r>
              <a:rPr lang="fr-BE" sz="2400" b="1" dirty="0"/>
              <a:t>information</a:t>
            </a:r>
          </a:p>
          <a:p>
            <a:endParaRPr lang="fr-BE" sz="2000" dirty="0"/>
          </a:p>
        </p:txBody>
      </p:sp>
      <p:sp>
        <p:nvSpPr>
          <p:cNvPr id="4" name="Espace réservé du numéro de diapositive 3">
            <a:extLst>
              <a:ext uri="{FF2B5EF4-FFF2-40B4-BE49-F238E27FC236}">
                <a16:creationId xmlns:a16="http://schemas.microsoft.com/office/drawing/2014/main" id="{68BD6341-FABF-46F6-AFA6-1C123E14AA2C}"/>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smtClean="0"/>
              <a:pPr>
                <a:spcAft>
                  <a:spcPts val="600"/>
                </a:spcAft>
              </a:pPr>
              <a:t>44</a:t>
            </a:fld>
            <a:endParaRPr lang="fr-BE"/>
          </a:p>
        </p:txBody>
      </p:sp>
      <p:sp>
        <p:nvSpPr>
          <p:cNvPr id="10" name="Titre 1">
            <a:extLst>
              <a:ext uri="{FF2B5EF4-FFF2-40B4-BE49-F238E27FC236}">
                <a16:creationId xmlns:a16="http://schemas.microsoft.com/office/drawing/2014/main" id="{82BB93C9-2B02-418D-BFA9-33F794ADD72C}"/>
              </a:ext>
            </a:extLst>
          </p:cNvPr>
          <p:cNvSpPr>
            <a:spLocks noGrp="1"/>
          </p:cNvSpPr>
          <p:nvPr>
            <p:ph type="title"/>
          </p:nvPr>
        </p:nvSpPr>
        <p:spPr>
          <a:xfrm>
            <a:off x="5796643" y="288413"/>
            <a:ext cx="6392307" cy="1900238"/>
          </a:xfrm>
        </p:spPr>
        <p:txBody>
          <a:bodyPr>
            <a:normAutofit fontScale="90000"/>
          </a:bodyPr>
          <a:lstStyle/>
          <a:p>
            <a:pPr algn="ctr"/>
            <a:r>
              <a:rPr lang="fr-FR" dirty="0"/>
              <a:t>Quelle est la nature de la valeur métier ? Processus ? </a:t>
            </a:r>
            <a:r>
              <a:rPr lang="fr-BE" dirty="0"/>
              <a:t>Information ?</a:t>
            </a:r>
          </a:p>
        </p:txBody>
      </p:sp>
    </p:spTree>
    <p:extLst>
      <p:ext uri="{BB962C8B-B14F-4D97-AF65-F5344CB8AC3E}">
        <p14:creationId xmlns:p14="http://schemas.microsoft.com/office/powerpoint/2010/main" val="3014102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F852-4B4E-41AB-86C4-32E131017CBF}"/>
              </a:ext>
            </a:extLst>
          </p:cNvPr>
          <p:cNvSpPr>
            <a:spLocks noGrp="1"/>
          </p:cNvSpPr>
          <p:nvPr>
            <p:ph type="title"/>
          </p:nvPr>
        </p:nvSpPr>
        <p:spPr>
          <a:xfrm>
            <a:off x="3851030" y="365125"/>
            <a:ext cx="7502769" cy="1325563"/>
          </a:xfrm>
        </p:spPr>
        <p:txBody>
          <a:bodyPr/>
          <a:lstStyle/>
          <a:p>
            <a:r>
              <a:rPr lang="fr-BE" sz="4400" b="1" i="0" dirty="0" err="1">
                <a:solidFill>
                  <a:srgbClr val="333333"/>
                </a:solidFill>
                <a:effectLst/>
                <a:latin typeface="Source Sans Pro" panose="020B0503030403020204" pitchFamily="34" charset="0"/>
              </a:rPr>
              <a:t>Eurogenstib</a:t>
            </a:r>
            <a:endParaRPr lang="fr-BE" dirty="0"/>
          </a:p>
        </p:txBody>
      </p:sp>
      <p:sp>
        <p:nvSpPr>
          <p:cNvPr id="3" name="Espace réservé du contenu 2">
            <a:extLst>
              <a:ext uri="{FF2B5EF4-FFF2-40B4-BE49-F238E27FC236}">
                <a16:creationId xmlns:a16="http://schemas.microsoft.com/office/drawing/2014/main" id="{5390A767-D648-41AB-988C-AE3A0B86CB83}"/>
              </a:ext>
            </a:extLst>
          </p:cNvPr>
          <p:cNvSpPr>
            <a:spLocks noGrp="1"/>
          </p:cNvSpPr>
          <p:nvPr>
            <p:ph idx="1"/>
          </p:nvPr>
        </p:nvSpPr>
        <p:spPr/>
        <p:txBody>
          <a:bodyPr/>
          <a:lstStyle/>
          <a:p>
            <a:r>
              <a:rPr lang="fr-FR" dirty="0" err="1"/>
              <a:t>Eurogènstib</a:t>
            </a:r>
            <a:r>
              <a:rPr lang="fr-FR" dirty="0"/>
              <a:t> emploie un certain nombre de pharmaciens afin de notamment identifier et produire des antigènes (vaccin vivant atténué, inactivé, …), d’effectuer l’évaluation et le développement préclinique.</a:t>
            </a:r>
            <a:r>
              <a:rPr lang="fr-BE" dirty="0"/>
              <a:t> </a:t>
            </a:r>
          </a:p>
          <a:p>
            <a:r>
              <a:rPr lang="fr-BE" dirty="0"/>
              <a:t>Une fois les vaccins tester et valider, ils passent en production pour être ensuite commercialisés. </a:t>
            </a:r>
          </a:p>
          <a:p>
            <a:r>
              <a:rPr lang="fr-BE" dirty="0"/>
              <a:t>Afin de garantir la qualité, et comme l’exige l’organisation mondiale de la santé, un système de traçabilité est mis en place, ce dernier fonctionnant de manière automatisée (les machines sont en leasing auprès de sociétés expertes dans le domaine).</a:t>
            </a:r>
            <a:endParaRPr lang="fr-FR" dirty="0"/>
          </a:p>
        </p:txBody>
      </p:sp>
      <p:pic>
        <p:nvPicPr>
          <p:cNvPr id="4" name="Image 3">
            <a:extLst>
              <a:ext uri="{FF2B5EF4-FFF2-40B4-BE49-F238E27FC236}">
                <a16:creationId xmlns:a16="http://schemas.microsoft.com/office/drawing/2014/main" id="{9807ED26-591C-44EC-901F-84E48053CB28}"/>
              </a:ext>
            </a:extLst>
          </p:cNvPr>
          <p:cNvPicPr>
            <a:picLocks noChangeAspect="1"/>
          </p:cNvPicPr>
          <p:nvPr/>
        </p:nvPicPr>
        <p:blipFill>
          <a:blip r:embed="rId3"/>
          <a:stretch>
            <a:fillRect/>
          </a:stretch>
        </p:blipFill>
        <p:spPr>
          <a:xfrm>
            <a:off x="2267559" y="365125"/>
            <a:ext cx="1284533" cy="1174035"/>
          </a:xfrm>
          <a:prstGeom prst="rect">
            <a:avLst/>
          </a:prstGeom>
        </p:spPr>
      </p:pic>
      <p:sp>
        <p:nvSpPr>
          <p:cNvPr id="5" name="Espace réservé du numéro de diapositive 4">
            <a:extLst>
              <a:ext uri="{FF2B5EF4-FFF2-40B4-BE49-F238E27FC236}">
                <a16:creationId xmlns:a16="http://schemas.microsoft.com/office/drawing/2014/main" id="{412ADFD7-FA00-4EC0-A247-BB3CC47F1742}"/>
              </a:ext>
            </a:extLst>
          </p:cNvPr>
          <p:cNvSpPr>
            <a:spLocks noGrp="1"/>
          </p:cNvSpPr>
          <p:nvPr>
            <p:ph type="sldNum" sz="quarter" idx="12"/>
          </p:nvPr>
        </p:nvSpPr>
        <p:spPr/>
        <p:txBody>
          <a:bodyPr/>
          <a:lstStyle/>
          <a:p>
            <a:fld id="{7EFC2A66-ABA7-4966-AC71-A702B9623C14}" type="slidenum">
              <a:rPr lang="fr-BE" smtClean="0"/>
              <a:t>45</a:t>
            </a:fld>
            <a:endParaRPr lang="fr-BE"/>
          </a:p>
        </p:txBody>
      </p:sp>
    </p:spTree>
    <p:extLst>
      <p:ext uri="{BB962C8B-B14F-4D97-AF65-F5344CB8AC3E}">
        <p14:creationId xmlns:p14="http://schemas.microsoft.com/office/powerpoint/2010/main" val="2566779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C1E47-21C8-4026-A61B-C53D570D9E4B}"/>
              </a:ext>
            </a:extLst>
          </p:cNvPr>
          <p:cNvSpPr>
            <a:spLocks noGrp="1"/>
          </p:cNvSpPr>
          <p:nvPr>
            <p:ph type="title"/>
          </p:nvPr>
        </p:nvSpPr>
        <p:spPr/>
        <p:txBody>
          <a:bodyPr/>
          <a:lstStyle/>
          <a:p>
            <a:r>
              <a:rPr lang="fr-FR" dirty="0"/>
              <a:t>Fabriquer des vaccins</a:t>
            </a:r>
            <a:endParaRPr lang="fr-BE"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FC980A3E-D53E-4E6B-B9D8-8213A4E03C79}"/>
                  </a:ext>
                </a:extLst>
              </p:cNvPr>
              <p:cNvGraphicFramePr>
                <a:graphicFrameLocks noGrp="1"/>
              </p:cNvGraphicFramePr>
              <p:nvPr>
                <p:ph idx="1"/>
                <p:extLst>
                  <p:ext uri="{D42A27DB-BD31-4B8C-83A1-F6EECF244321}">
                    <p14:modId xmlns:p14="http://schemas.microsoft.com/office/powerpoint/2010/main" val="3033986983"/>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FC980A3E-D53E-4E6B-B9D8-8213A4E03C79}"/>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9470A2A1-ABF6-4301-95AC-D587DB51CFA6}"/>
              </a:ext>
            </a:extLst>
          </p:cNvPr>
          <p:cNvSpPr>
            <a:spLocks noGrp="1"/>
          </p:cNvSpPr>
          <p:nvPr>
            <p:ph type="sldNum" sz="quarter" idx="12"/>
          </p:nvPr>
        </p:nvSpPr>
        <p:spPr/>
        <p:txBody>
          <a:bodyPr/>
          <a:lstStyle/>
          <a:p>
            <a:fld id="{7EFC2A66-ABA7-4966-AC71-A702B9623C14}" type="slidenum">
              <a:rPr lang="fr-BE" smtClean="0"/>
              <a:t>46</a:t>
            </a:fld>
            <a:endParaRPr lang="fr-BE"/>
          </a:p>
        </p:txBody>
      </p:sp>
    </p:spTree>
    <p:extLst>
      <p:ext uri="{BB962C8B-B14F-4D97-AF65-F5344CB8AC3E}">
        <p14:creationId xmlns:p14="http://schemas.microsoft.com/office/powerpoint/2010/main" val="1137822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0E9CFA-8029-41EA-89C7-962F66EEF1C4}"/>
              </a:ext>
            </a:extLst>
          </p:cNvPr>
          <p:cNvSpPr>
            <a:spLocks noGrp="1"/>
          </p:cNvSpPr>
          <p:nvPr>
            <p:ph type="title"/>
          </p:nvPr>
        </p:nvSpPr>
        <p:spPr/>
        <p:txBody>
          <a:bodyPr/>
          <a:lstStyle/>
          <a:p>
            <a:r>
              <a:rPr lang="fr-FR" dirty="0"/>
              <a:t>Recherche et développement (R&amp;D)</a:t>
            </a:r>
            <a:endParaRPr lang="fr-BE"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EB438372-8CF1-4998-8638-EC8E756D8D06}"/>
                  </a:ext>
                </a:extLst>
              </p:cNvPr>
              <p:cNvGraphicFramePr>
                <a:graphicFrameLocks noGrp="1"/>
              </p:cNvGraphicFramePr>
              <p:nvPr>
                <p:ph idx="1"/>
                <p:extLst>
                  <p:ext uri="{D42A27DB-BD31-4B8C-83A1-F6EECF244321}">
                    <p14:modId xmlns:p14="http://schemas.microsoft.com/office/powerpoint/2010/main" val="302156144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EB438372-8CF1-4998-8638-EC8E756D8D0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7CA02E4B-7794-4B0A-BAD6-7B0EA5401163}"/>
              </a:ext>
            </a:extLst>
          </p:cNvPr>
          <p:cNvSpPr>
            <a:spLocks noGrp="1"/>
          </p:cNvSpPr>
          <p:nvPr>
            <p:ph type="sldNum" sz="quarter" idx="12"/>
          </p:nvPr>
        </p:nvSpPr>
        <p:spPr/>
        <p:txBody>
          <a:bodyPr/>
          <a:lstStyle/>
          <a:p>
            <a:fld id="{7EFC2A66-ABA7-4966-AC71-A702B9623C14}" type="slidenum">
              <a:rPr lang="fr-BE" smtClean="0"/>
              <a:t>47</a:t>
            </a:fld>
            <a:endParaRPr lang="fr-BE"/>
          </a:p>
        </p:txBody>
      </p:sp>
    </p:spTree>
    <p:extLst>
      <p:ext uri="{BB962C8B-B14F-4D97-AF65-F5344CB8AC3E}">
        <p14:creationId xmlns:p14="http://schemas.microsoft.com/office/powerpoint/2010/main" val="952469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92CCB3-FC29-44B7-8BE7-4291D8FC20D1}"/>
              </a:ext>
            </a:extLst>
          </p:cNvPr>
          <p:cNvSpPr>
            <a:spLocks noGrp="1"/>
          </p:cNvSpPr>
          <p:nvPr>
            <p:ph type="title"/>
          </p:nvPr>
        </p:nvSpPr>
        <p:spPr/>
        <p:txBody>
          <a:bodyPr/>
          <a:lstStyle/>
          <a:p>
            <a:r>
              <a:rPr lang="fr-FR" dirty="0"/>
              <a:t>Traçabilité et contrôle</a:t>
            </a:r>
            <a:endParaRPr lang="fr-BE"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D468C969-CD70-4ADB-86E0-115BDB6A53A4}"/>
                  </a:ext>
                </a:extLst>
              </p:cNvPr>
              <p:cNvGraphicFramePr>
                <a:graphicFrameLocks noGrp="1"/>
              </p:cNvGraphicFramePr>
              <p:nvPr>
                <p:ph idx="1"/>
                <p:extLst>
                  <p:ext uri="{D42A27DB-BD31-4B8C-83A1-F6EECF244321}">
                    <p14:modId xmlns:p14="http://schemas.microsoft.com/office/powerpoint/2010/main" val="370188257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D468C969-CD70-4ADB-86E0-115BDB6A53A4}"/>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193FD937-6CEA-4DA4-B19A-B4C4B2A0576F}"/>
              </a:ext>
            </a:extLst>
          </p:cNvPr>
          <p:cNvSpPr>
            <a:spLocks noGrp="1"/>
          </p:cNvSpPr>
          <p:nvPr>
            <p:ph type="sldNum" sz="quarter" idx="12"/>
          </p:nvPr>
        </p:nvSpPr>
        <p:spPr/>
        <p:txBody>
          <a:bodyPr/>
          <a:lstStyle/>
          <a:p>
            <a:fld id="{7EFC2A66-ABA7-4966-AC71-A702B9623C14}" type="slidenum">
              <a:rPr lang="fr-BE" smtClean="0"/>
              <a:t>48</a:t>
            </a:fld>
            <a:endParaRPr lang="fr-BE"/>
          </a:p>
        </p:txBody>
      </p:sp>
    </p:spTree>
    <p:extLst>
      <p:ext uri="{BB962C8B-B14F-4D97-AF65-F5344CB8AC3E}">
        <p14:creationId xmlns:p14="http://schemas.microsoft.com/office/powerpoint/2010/main" val="1306582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ne utilisant une seringue">
            <a:extLst>
              <a:ext uri="{FF2B5EF4-FFF2-40B4-BE49-F238E27FC236}">
                <a16:creationId xmlns:a16="http://schemas.microsoft.com/office/drawing/2014/main" id="{7BD054D3-B61F-40F1-AD23-503DD4C58A27}"/>
              </a:ext>
            </a:extLst>
          </p:cNvPr>
          <p:cNvPicPr>
            <a:picLocks noChangeAspect="1"/>
          </p:cNvPicPr>
          <p:nvPr/>
        </p:nvPicPr>
        <p:blipFill rotWithShape="1">
          <a:blip r:embed="rId3"/>
          <a:srcRect r="6237"/>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CBC1E47-21C8-4026-A61B-C53D570D9E4B}"/>
              </a:ext>
            </a:extLst>
          </p:cNvPr>
          <p:cNvSpPr>
            <a:spLocks noGrp="1"/>
          </p:cNvSpPr>
          <p:nvPr>
            <p:ph type="title"/>
          </p:nvPr>
        </p:nvSpPr>
        <p:spPr>
          <a:xfrm>
            <a:off x="838200" y="365125"/>
            <a:ext cx="10515600" cy="1899912"/>
          </a:xfrm>
        </p:spPr>
        <p:txBody>
          <a:bodyPr>
            <a:normAutofit/>
          </a:bodyPr>
          <a:lstStyle/>
          <a:p>
            <a:r>
              <a:rPr lang="fr-FR" sz="4000" dirty="0"/>
              <a:t>Qui sont les responsables de la valeur métier ?</a:t>
            </a:r>
            <a:endParaRPr lang="fr-BE" sz="4000" dirty="0"/>
          </a:p>
        </p:txBody>
      </p:sp>
      <p:sp>
        <p:nvSpPr>
          <p:cNvPr id="3" name="Espace réservé du contenu 2">
            <a:extLst>
              <a:ext uri="{FF2B5EF4-FFF2-40B4-BE49-F238E27FC236}">
                <a16:creationId xmlns:a16="http://schemas.microsoft.com/office/drawing/2014/main" id="{8053E08E-2817-4F84-B7B4-678AF72FB095}"/>
              </a:ext>
            </a:extLst>
          </p:cNvPr>
          <p:cNvSpPr>
            <a:spLocks noGrp="1"/>
          </p:cNvSpPr>
          <p:nvPr>
            <p:ph idx="1"/>
          </p:nvPr>
        </p:nvSpPr>
        <p:spPr>
          <a:xfrm>
            <a:off x="1295400" y="2439312"/>
            <a:ext cx="9071369" cy="3742762"/>
          </a:xfrm>
        </p:spPr>
        <p:txBody>
          <a:bodyPr>
            <a:normAutofit/>
          </a:bodyPr>
          <a:lstStyle/>
          <a:p>
            <a:endParaRPr lang="fr-FR" sz="2000" dirty="0"/>
          </a:p>
          <a:p>
            <a:r>
              <a:rPr lang="fr-FR" dirty="0"/>
              <a:t>Fabriquer des vaccins : </a:t>
            </a:r>
            <a:r>
              <a:rPr lang="fr-FR" b="1" dirty="0"/>
              <a:t>responsable production</a:t>
            </a:r>
          </a:p>
          <a:p>
            <a:endParaRPr lang="fr-BE" dirty="0"/>
          </a:p>
          <a:p>
            <a:r>
              <a:rPr lang="fr-FR" dirty="0"/>
              <a:t>Recherche et développement (R&amp;D)</a:t>
            </a:r>
            <a:r>
              <a:rPr lang="fr-BE" dirty="0"/>
              <a:t> : </a:t>
            </a:r>
            <a:r>
              <a:rPr lang="fr-FR" b="1" dirty="0"/>
              <a:t>pharmacien</a:t>
            </a:r>
          </a:p>
          <a:p>
            <a:endParaRPr lang="fr-BE" dirty="0"/>
          </a:p>
          <a:p>
            <a:r>
              <a:rPr lang="fr-FR" dirty="0"/>
              <a:t>Traçabilité et contrôle</a:t>
            </a:r>
            <a:r>
              <a:rPr lang="fr-BE" dirty="0"/>
              <a:t> : </a:t>
            </a:r>
            <a:r>
              <a:rPr lang="fr-FR" b="1" dirty="0"/>
              <a:t>responsable qualité</a:t>
            </a:r>
            <a:endParaRPr lang="fr-BE" b="1" dirty="0"/>
          </a:p>
          <a:p>
            <a:endParaRPr lang="fr-BE" sz="2000" dirty="0"/>
          </a:p>
        </p:txBody>
      </p:sp>
      <p:sp>
        <p:nvSpPr>
          <p:cNvPr id="4" name="Espace réservé du numéro de diapositive 3">
            <a:extLst>
              <a:ext uri="{FF2B5EF4-FFF2-40B4-BE49-F238E27FC236}">
                <a16:creationId xmlns:a16="http://schemas.microsoft.com/office/drawing/2014/main" id="{3F2B7D7A-46BF-4E39-9E64-B529FC091C04}"/>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49</a:t>
            </a:fld>
            <a:endParaRPr lang="fr-BE">
              <a:solidFill>
                <a:srgbClr val="FFFFFF"/>
              </a:solidFill>
            </a:endParaRPr>
          </a:p>
        </p:txBody>
      </p:sp>
    </p:spTree>
    <p:extLst>
      <p:ext uri="{BB962C8B-B14F-4D97-AF65-F5344CB8AC3E}">
        <p14:creationId xmlns:p14="http://schemas.microsoft.com/office/powerpoint/2010/main" val="77594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3DBB38E-1885-4D7F-ADDE-70B8CE655AA9}"/>
              </a:ext>
            </a:extLst>
          </p:cNvPr>
          <p:cNvSpPr>
            <a:spLocks noGrp="1"/>
          </p:cNvSpPr>
          <p:nvPr>
            <p:ph type="title"/>
          </p:nvPr>
        </p:nvSpPr>
        <p:spPr>
          <a:xfrm>
            <a:off x="838200" y="365125"/>
            <a:ext cx="10515600" cy="1325563"/>
          </a:xfrm>
        </p:spPr>
        <p:txBody>
          <a:bodyPr>
            <a:normAutofit/>
          </a:bodyPr>
          <a:lstStyle/>
          <a:p>
            <a:r>
              <a:rPr lang="fr-FR" sz="4300" dirty="0">
                <a:solidFill>
                  <a:srgbClr val="FFFFFF"/>
                </a:solidFill>
              </a:rPr>
              <a:t>Objectifs de l’atelier « Cadrage et socle de sécurité »</a:t>
            </a:r>
            <a:endParaRPr lang="fr-BE" sz="4300" dirty="0">
              <a:solidFill>
                <a:srgbClr val="FFFFFF"/>
              </a:solidFill>
            </a:endParaRPr>
          </a:p>
        </p:txBody>
      </p:sp>
      <p:sp>
        <p:nvSpPr>
          <p:cNvPr id="3" name="Espace réservé du contenu 2">
            <a:extLst>
              <a:ext uri="{FF2B5EF4-FFF2-40B4-BE49-F238E27FC236}">
                <a16:creationId xmlns:a16="http://schemas.microsoft.com/office/drawing/2014/main" id="{9C40E64B-8DCA-477A-BC2E-ABA35DFC2610}"/>
              </a:ext>
            </a:extLst>
          </p:cNvPr>
          <p:cNvSpPr>
            <a:spLocks noGrp="1"/>
          </p:cNvSpPr>
          <p:nvPr>
            <p:ph idx="1"/>
          </p:nvPr>
        </p:nvSpPr>
        <p:spPr>
          <a:xfrm>
            <a:off x="838200" y="2438400"/>
            <a:ext cx="10515600" cy="3738562"/>
          </a:xfrm>
        </p:spPr>
        <p:txBody>
          <a:bodyPr>
            <a:normAutofit/>
          </a:bodyPr>
          <a:lstStyle/>
          <a:p>
            <a:r>
              <a:rPr lang="fr-FR" sz="2600"/>
              <a:t>Définir </a:t>
            </a:r>
          </a:p>
          <a:p>
            <a:pPr lvl="1"/>
            <a:r>
              <a:rPr lang="fr-FR" sz="2600"/>
              <a:t>Le cadre de l’étude</a:t>
            </a:r>
          </a:p>
          <a:p>
            <a:pPr lvl="1"/>
            <a:endParaRPr lang="fr-FR" sz="2600"/>
          </a:p>
          <a:p>
            <a:pPr lvl="1"/>
            <a:r>
              <a:rPr lang="fr-FR" sz="2600"/>
              <a:t>Le périmètre</a:t>
            </a:r>
          </a:p>
          <a:p>
            <a:pPr lvl="1"/>
            <a:endParaRPr lang="fr-FR" sz="2600"/>
          </a:p>
          <a:p>
            <a:pPr lvl="1"/>
            <a:r>
              <a:rPr lang="fr-FR" sz="2600"/>
              <a:t>Les évènements redoutés associés</a:t>
            </a:r>
          </a:p>
          <a:p>
            <a:pPr lvl="1"/>
            <a:endParaRPr lang="fr-FR" sz="2600"/>
          </a:p>
          <a:p>
            <a:pPr lvl="1"/>
            <a:r>
              <a:rPr lang="fr-FR" sz="2600"/>
              <a:t>Le socle de sécurité</a:t>
            </a:r>
          </a:p>
          <a:p>
            <a:pPr marL="0" indent="0">
              <a:buNone/>
            </a:pPr>
            <a:endParaRPr lang="fr-FR" sz="2600"/>
          </a:p>
          <a:p>
            <a:pPr marL="0" indent="0">
              <a:buNone/>
            </a:pPr>
            <a:endParaRPr lang="fr-BE" sz="2600"/>
          </a:p>
        </p:txBody>
      </p:sp>
      <p:sp>
        <p:nvSpPr>
          <p:cNvPr id="4" name="Espace réservé du numéro de diapositive 3">
            <a:extLst>
              <a:ext uri="{FF2B5EF4-FFF2-40B4-BE49-F238E27FC236}">
                <a16:creationId xmlns:a16="http://schemas.microsoft.com/office/drawing/2014/main" id="{B3FB59BF-B5E9-40CD-9A11-FFBC2D424EAC}"/>
              </a:ext>
            </a:extLst>
          </p:cNvPr>
          <p:cNvSpPr>
            <a:spLocks noGrp="1"/>
          </p:cNvSpPr>
          <p:nvPr>
            <p:ph type="sldNum" sz="quarter" idx="12"/>
          </p:nvPr>
        </p:nvSpPr>
        <p:spPr/>
        <p:txBody>
          <a:bodyPr/>
          <a:lstStyle/>
          <a:p>
            <a:fld id="{7EFC2A66-ABA7-4966-AC71-A702B9623C14}" type="slidenum">
              <a:rPr lang="fr-BE" smtClean="0"/>
              <a:t>5</a:t>
            </a:fld>
            <a:endParaRPr lang="fr-BE"/>
          </a:p>
        </p:txBody>
      </p:sp>
    </p:spTree>
    <p:extLst>
      <p:ext uri="{BB962C8B-B14F-4D97-AF65-F5344CB8AC3E}">
        <p14:creationId xmlns:p14="http://schemas.microsoft.com/office/powerpoint/2010/main" val="34882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F852-4B4E-41AB-86C4-32E131017CBF}"/>
              </a:ext>
            </a:extLst>
          </p:cNvPr>
          <p:cNvSpPr>
            <a:spLocks noGrp="1"/>
          </p:cNvSpPr>
          <p:nvPr>
            <p:ph type="title"/>
          </p:nvPr>
        </p:nvSpPr>
        <p:spPr>
          <a:xfrm>
            <a:off x="3851030" y="365125"/>
            <a:ext cx="7502769" cy="1325563"/>
          </a:xfrm>
        </p:spPr>
        <p:txBody>
          <a:bodyPr/>
          <a:lstStyle/>
          <a:p>
            <a:r>
              <a:rPr lang="fr-BE" sz="4400" b="1" i="0" dirty="0" err="1">
                <a:solidFill>
                  <a:srgbClr val="333333"/>
                </a:solidFill>
                <a:effectLst/>
                <a:latin typeface="Source Sans Pro" panose="020B0503030403020204" pitchFamily="34" charset="0"/>
              </a:rPr>
              <a:t>Eurogenstib</a:t>
            </a:r>
            <a:endParaRPr lang="fr-BE" dirty="0"/>
          </a:p>
        </p:txBody>
      </p:sp>
      <p:sp>
        <p:nvSpPr>
          <p:cNvPr id="3" name="Espace réservé du contenu 2">
            <a:extLst>
              <a:ext uri="{FF2B5EF4-FFF2-40B4-BE49-F238E27FC236}">
                <a16:creationId xmlns:a16="http://schemas.microsoft.com/office/drawing/2014/main" id="{5390A767-D648-41AB-988C-AE3A0B86CB83}"/>
              </a:ext>
            </a:extLst>
          </p:cNvPr>
          <p:cNvSpPr>
            <a:spLocks noGrp="1"/>
          </p:cNvSpPr>
          <p:nvPr>
            <p:ph idx="1"/>
          </p:nvPr>
        </p:nvSpPr>
        <p:spPr>
          <a:xfrm>
            <a:off x="838200" y="2370137"/>
            <a:ext cx="10515600" cy="4351338"/>
          </a:xfrm>
        </p:spPr>
        <p:txBody>
          <a:bodyPr/>
          <a:lstStyle/>
          <a:p>
            <a:r>
              <a:rPr lang="fr-FR" dirty="0" err="1"/>
              <a:t>Eurogènstib</a:t>
            </a:r>
            <a:r>
              <a:rPr lang="fr-FR" dirty="0"/>
              <a:t> emploie un certain nombre de pharmaciens afin de notamment identifier et produire des antigènes (vaccin vivant atténué, inactivé, …), d’effectuer l’évaluation et le développement préclinique.</a:t>
            </a:r>
            <a:r>
              <a:rPr lang="fr-BE" dirty="0"/>
              <a:t> </a:t>
            </a:r>
          </a:p>
          <a:p>
            <a:r>
              <a:rPr lang="fr-BE" dirty="0"/>
              <a:t>Une fois les vaccins tester et valider, ils passent en production pour être ensuite commercialisés. </a:t>
            </a:r>
          </a:p>
          <a:p>
            <a:r>
              <a:rPr lang="fr-BE" dirty="0"/>
              <a:t>Afin de garantir la qualité, et comme l’exige l’organisation mondiale de la santé, un système de traçabilité est mis en place, ce dernier fonctionnant de manière automatisée (les machines sont en leasing auprès de sociétés expertes dans le domaine).</a:t>
            </a:r>
            <a:endParaRPr lang="fr-FR" dirty="0"/>
          </a:p>
        </p:txBody>
      </p:sp>
      <p:pic>
        <p:nvPicPr>
          <p:cNvPr id="4" name="Image 3">
            <a:extLst>
              <a:ext uri="{FF2B5EF4-FFF2-40B4-BE49-F238E27FC236}">
                <a16:creationId xmlns:a16="http://schemas.microsoft.com/office/drawing/2014/main" id="{9807ED26-591C-44EC-901F-84E48053CB28}"/>
              </a:ext>
            </a:extLst>
          </p:cNvPr>
          <p:cNvPicPr>
            <a:picLocks noChangeAspect="1"/>
          </p:cNvPicPr>
          <p:nvPr/>
        </p:nvPicPr>
        <p:blipFill>
          <a:blip r:embed="rId3"/>
          <a:stretch>
            <a:fillRect/>
          </a:stretch>
        </p:blipFill>
        <p:spPr>
          <a:xfrm>
            <a:off x="2267559" y="365125"/>
            <a:ext cx="1284533" cy="1174035"/>
          </a:xfrm>
          <a:prstGeom prst="rect">
            <a:avLst/>
          </a:prstGeom>
        </p:spPr>
      </p:pic>
      <p:sp>
        <p:nvSpPr>
          <p:cNvPr id="5" name="Espace réservé du numéro de diapositive 4">
            <a:extLst>
              <a:ext uri="{FF2B5EF4-FFF2-40B4-BE49-F238E27FC236}">
                <a16:creationId xmlns:a16="http://schemas.microsoft.com/office/drawing/2014/main" id="{8FE1048B-49CC-4C80-826A-164A5203338D}"/>
              </a:ext>
            </a:extLst>
          </p:cNvPr>
          <p:cNvSpPr>
            <a:spLocks noGrp="1"/>
          </p:cNvSpPr>
          <p:nvPr>
            <p:ph type="sldNum" sz="quarter" idx="12"/>
          </p:nvPr>
        </p:nvSpPr>
        <p:spPr/>
        <p:txBody>
          <a:bodyPr/>
          <a:lstStyle/>
          <a:p>
            <a:fld id="{7EFC2A66-ABA7-4966-AC71-A702B9623C14}" type="slidenum">
              <a:rPr lang="fr-BE" smtClean="0"/>
              <a:t>50</a:t>
            </a:fld>
            <a:endParaRPr lang="fr-BE"/>
          </a:p>
        </p:txBody>
      </p:sp>
      <p:sp>
        <p:nvSpPr>
          <p:cNvPr id="7" name="ZoneTexte 6">
            <a:extLst>
              <a:ext uri="{FF2B5EF4-FFF2-40B4-BE49-F238E27FC236}">
                <a16:creationId xmlns:a16="http://schemas.microsoft.com/office/drawing/2014/main" id="{C13E806B-5570-4AB3-BD1F-FB3E2AA40FDE}"/>
              </a:ext>
            </a:extLst>
          </p:cNvPr>
          <p:cNvSpPr txBox="1"/>
          <p:nvPr/>
        </p:nvSpPr>
        <p:spPr>
          <a:xfrm>
            <a:off x="2028826" y="1539160"/>
            <a:ext cx="7953374" cy="646331"/>
          </a:xfrm>
          <a:prstGeom prst="rect">
            <a:avLst/>
          </a:prstGeom>
          <a:noFill/>
        </p:spPr>
        <p:txBody>
          <a:bodyPr wrap="square">
            <a:spAutoFit/>
          </a:bodyPr>
          <a:lstStyle/>
          <a:p>
            <a:r>
              <a:rPr lang="fr-FR" sz="3600" dirty="0"/>
              <a:t>Quels sont les biens supports associés ?</a:t>
            </a:r>
            <a:endParaRPr lang="fr-BE" sz="3600" dirty="0"/>
          </a:p>
        </p:txBody>
      </p:sp>
    </p:spTree>
    <p:extLst>
      <p:ext uri="{BB962C8B-B14F-4D97-AF65-F5344CB8AC3E}">
        <p14:creationId xmlns:p14="http://schemas.microsoft.com/office/powerpoint/2010/main" val="4139465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202D3-DBB3-4B1E-8DC6-52AAE7D41BA2}"/>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2CC8020E-0AEB-4EB8-B4A3-75188B8339E3}"/>
                  </a:ext>
                </a:extLst>
              </p:cNvPr>
              <p:cNvGraphicFramePr>
                <a:graphicFrameLocks noGrp="1"/>
              </p:cNvGraphicFramePr>
              <p:nvPr>
                <p:ph idx="1"/>
                <p:extLst>
                  <p:ext uri="{D42A27DB-BD31-4B8C-83A1-F6EECF244321}">
                    <p14:modId xmlns:p14="http://schemas.microsoft.com/office/powerpoint/2010/main" val="171546778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2CC8020E-0AEB-4EB8-B4A3-75188B8339E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87B7EB49-9DEF-44C8-825F-4B0BA1780120}"/>
              </a:ext>
            </a:extLst>
          </p:cNvPr>
          <p:cNvSpPr>
            <a:spLocks noGrp="1"/>
          </p:cNvSpPr>
          <p:nvPr>
            <p:ph type="sldNum" sz="quarter" idx="12"/>
          </p:nvPr>
        </p:nvSpPr>
        <p:spPr/>
        <p:txBody>
          <a:bodyPr/>
          <a:lstStyle/>
          <a:p>
            <a:fld id="{7EFC2A66-ABA7-4966-AC71-A702B9623C14}" type="slidenum">
              <a:rPr lang="fr-BE" smtClean="0"/>
              <a:t>51</a:t>
            </a:fld>
            <a:endParaRPr lang="fr-BE"/>
          </a:p>
        </p:txBody>
      </p:sp>
    </p:spTree>
    <p:extLst>
      <p:ext uri="{BB962C8B-B14F-4D97-AF65-F5344CB8AC3E}">
        <p14:creationId xmlns:p14="http://schemas.microsoft.com/office/powerpoint/2010/main" val="119554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C08AB-9920-4470-9F52-9F9F5EE9A920}"/>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A41D3599-DF09-4C7F-9794-E8AFC78674BE}"/>
                  </a:ext>
                </a:extLst>
              </p:cNvPr>
              <p:cNvGraphicFramePr>
                <a:graphicFrameLocks noGrp="1"/>
              </p:cNvGraphicFramePr>
              <p:nvPr>
                <p:ph idx="1"/>
                <p:extLst>
                  <p:ext uri="{D42A27DB-BD31-4B8C-83A1-F6EECF244321}">
                    <p14:modId xmlns:p14="http://schemas.microsoft.com/office/powerpoint/2010/main" val="271480811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A41D3599-DF09-4C7F-9794-E8AFC78674B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DF8FAE17-9B61-46BE-8873-63860A555A49}"/>
              </a:ext>
            </a:extLst>
          </p:cNvPr>
          <p:cNvSpPr>
            <a:spLocks noGrp="1"/>
          </p:cNvSpPr>
          <p:nvPr>
            <p:ph type="sldNum" sz="quarter" idx="12"/>
          </p:nvPr>
        </p:nvSpPr>
        <p:spPr/>
        <p:txBody>
          <a:bodyPr/>
          <a:lstStyle/>
          <a:p>
            <a:fld id="{7EFC2A66-ABA7-4966-AC71-A702B9623C14}" type="slidenum">
              <a:rPr lang="fr-BE" smtClean="0"/>
              <a:t>52</a:t>
            </a:fld>
            <a:endParaRPr lang="fr-BE"/>
          </a:p>
        </p:txBody>
      </p:sp>
    </p:spTree>
    <p:extLst>
      <p:ext uri="{BB962C8B-B14F-4D97-AF65-F5344CB8AC3E}">
        <p14:creationId xmlns:p14="http://schemas.microsoft.com/office/powerpoint/2010/main" val="793513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EC236-A167-4BD9-86C9-809BA48F96F7}"/>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78001E01-AA62-49F5-8FDA-21FE4C572ACE}"/>
                  </a:ext>
                </a:extLst>
              </p:cNvPr>
              <p:cNvGraphicFramePr>
                <a:graphicFrameLocks noGrp="1"/>
              </p:cNvGraphicFramePr>
              <p:nvPr>
                <p:ph idx="1"/>
                <p:extLst>
                  <p:ext uri="{D42A27DB-BD31-4B8C-83A1-F6EECF244321}">
                    <p14:modId xmlns:p14="http://schemas.microsoft.com/office/powerpoint/2010/main" val="1622551977"/>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78001E01-AA62-49F5-8FDA-21FE4C572AC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DE7A1D9B-3BE1-41F9-92B5-1FB7B4935C3C}"/>
              </a:ext>
            </a:extLst>
          </p:cNvPr>
          <p:cNvSpPr>
            <a:spLocks noGrp="1"/>
          </p:cNvSpPr>
          <p:nvPr>
            <p:ph type="sldNum" sz="quarter" idx="12"/>
          </p:nvPr>
        </p:nvSpPr>
        <p:spPr/>
        <p:txBody>
          <a:bodyPr/>
          <a:lstStyle/>
          <a:p>
            <a:fld id="{7EFC2A66-ABA7-4966-AC71-A702B9623C14}" type="slidenum">
              <a:rPr lang="fr-BE" smtClean="0"/>
              <a:t>53</a:t>
            </a:fld>
            <a:endParaRPr lang="fr-BE"/>
          </a:p>
        </p:txBody>
      </p:sp>
    </p:spTree>
    <p:extLst>
      <p:ext uri="{BB962C8B-B14F-4D97-AF65-F5344CB8AC3E}">
        <p14:creationId xmlns:p14="http://schemas.microsoft.com/office/powerpoint/2010/main" val="2573592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AB5F2C1-734A-48C8-86AE-B67831EF2BA9}"/>
              </a:ext>
            </a:extLst>
          </p:cNvPr>
          <p:cNvPicPr>
            <a:picLocks noChangeAspect="1"/>
          </p:cNvPicPr>
          <p:nvPr/>
        </p:nvPicPr>
        <p:blipFill rotWithShape="1">
          <a:blip r:embed="rId3">
            <a:alphaModFix amt="35000"/>
          </a:blip>
          <a:srcRect t="11232" b="6351"/>
          <a:stretch/>
        </p:blipFill>
        <p:spPr>
          <a:xfrm>
            <a:off x="20" y="10"/>
            <a:ext cx="12191980" cy="6857990"/>
          </a:xfrm>
          <a:prstGeom prst="rect">
            <a:avLst/>
          </a:prstGeom>
        </p:spPr>
      </p:pic>
      <p:sp>
        <p:nvSpPr>
          <p:cNvPr id="4" name="Espace réservé du numéro de diapositive 3">
            <a:extLst>
              <a:ext uri="{FF2B5EF4-FFF2-40B4-BE49-F238E27FC236}">
                <a16:creationId xmlns:a16="http://schemas.microsoft.com/office/drawing/2014/main" id="{D5B96ACE-34E8-4CF3-BAF9-FFDB9D53FADC}"/>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a:solidFill>
                  <a:srgbClr val="FFFFFF"/>
                </a:solidFill>
              </a:rPr>
              <a:pPr>
                <a:spcAft>
                  <a:spcPts val="600"/>
                </a:spcAft>
              </a:pPr>
              <a:t>54</a:t>
            </a:fld>
            <a:endParaRPr lang="fr-BE">
              <a:solidFill>
                <a:srgbClr val="FFFFFF"/>
              </a:solidFill>
            </a:endParaRPr>
          </a:p>
        </p:txBody>
      </p:sp>
      <p:graphicFrame>
        <p:nvGraphicFramePr>
          <p:cNvPr id="8" name="Espace réservé du contenu 2">
            <a:extLst>
              <a:ext uri="{FF2B5EF4-FFF2-40B4-BE49-F238E27FC236}">
                <a16:creationId xmlns:a16="http://schemas.microsoft.com/office/drawing/2014/main" id="{EDFE25D9-24E0-44F8-A91C-BECC976F8BF0}"/>
              </a:ext>
            </a:extLst>
          </p:cNvPr>
          <p:cNvGraphicFramePr>
            <a:graphicFrameLocks noGrp="1"/>
          </p:cNvGraphicFramePr>
          <p:nvPr>
            <p:ph idx="1"/>
            <p:extLst>
              <p:ext uri="{D42A27DB-BD31-4B8C-83A1-F6EECF244321}">
                <p14:modId xmlns:p14="http://schemas.microsoft.com/office/powerpoint/2010/main" val="5502248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re 1">
            <a:extLst>
              <a:ext uri="{FF2B5EF4-FFF2-40B4-BE49-F238E27FC236}">
                <a16:creationId xmlns:a16="http://schemas.microsoft.com/office/drawing/2014/main" id="{7097843C-FDBC-4E38-AAA0-71261756A7E3}"/>
              </a:ext>
            </a:extLst>
          </p:cNvPr>
          <p:cNvSpPr>
            <a:spLocks noGrp="1"/>
          </p:cNvSpPr>
          <p:nvPr>
            <p:ph type="title"/>
          </p:nvPr>
        </p:nvSpPr>
        <p:spPr>
          <a:xfrm>
            <a:off x="838200" y="365125"/>
            <a:ext cx="10515600" cy="1325563"/>
          </a:xfrm>
        </p:spPr>
        <p:txBody>
          <a:bodyPr/>
          <a:lstStyle/>
          <a:p>
            <a:r>
              <a:rPr lang="fr-FR" dirty="0"/>
              <a:t>Quels sont les biens supports associés ?</a:t>
            </a:r>
            <a:endParaRPr lang="fr-BE" dirty="0"/>
          </a:p>
        </p:txBody>
      </p:sp>
    </p:spTree>
    <p:extLst>
      <p:ext uri="{BB962C8B-B14F-4D97-AF65-F5344CB8AC3E}">
        <p14:creationId xmlns:p14="http://schemas.microsoft.com/office/powerpoint/2010/main" val="2339075121"/>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C485CE6-2D25-409D-9067-C72E37A6F1B6}"/>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Rappels</a:t>
            </a: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0133A3F5-F2A0-4144-BA0A-62A4ECC222B3}"/>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55</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BEF0B716-903E-4B99-82AE-10D47B4A3DD3}"/>
              </a:ext>
            </a:extLst>
          </p:cNvPr>
          <p:cNvGraphicFramePr>
            <a:graphicFrameLocks noGrp="1"/>
          </p:cNvGraphicFramePr>
          <p:nvPr>
            <p:ph idx="1"/>
            <p:extLst>
              <p:ext uri="{D42A27DB-BD31-4B8C-83A1-F6EECF244321}">
                <p14:modId xmlns:p14="http://schemas.microsoft.com/office/powerpoint/2010/main" val="24693300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831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32B58A9-AC3B-49FB-8CD2-C40E12A6EB37}"/>
              </a:ext>
            </a:extLst>
          </p:cNvPr>
          <p:cNvSpPr>
            <a:spLocks noGrp="1"/>
          </p:cNvSpPr>
          <p:nvPr>
            <p:ph type="title"/>
          </p:nvPr>
        </p:nvSpPr>
        <p:spPr>
          <a:xfrm>
            <a:off x="643467" y="1698171"/>
            <a:ext cx="3962061" cy="4516360"/>
          </a:xfrm>
        </p:spPr>
        <p:txBody>
          <a:bodyPr anchor="t">
            <a:normAutofit/>
          </a:bodyPr>
          <a:lstStyle/>
          <a:p>
            <a:r>
              <a:rPr lang="fr-FR" sz="3600"/>
              <a:t>Evènement redouté</a:t>
            </a:r>
            <a:endParaRPr lang="fr-BE" sz="360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257780AC-103F-4FFC-90B9-1C9E75F4808C}"/>
              </a:ext>
            </a:extLst>
          </p:cNvPr>
          <p:cNvSpPr>
            <a:spLocks noGrp="1"/>
          </p:cNvSpPr>
          <p:nvPr>
            <p:ph idx="1"/>
          </p:nvPr>
        </p:nvSpPr>
        <p:spPr>
          <a:xfrm>
            <a:off x="5070020" y="1698170"/>
            <a:ext cx="6478513" cy="4516361"/>
          </a:xfrm>
        </p:spPr>
        <p:txBody>
          <a:bodyPr>
            <a:normAutofit/>
          </a:bodyPr>
          <a:lstStyle/>
          <a:p>
            <a:r>
              <a:rPr lang="fr-FR" sz="2400" dirty="0"/>
              <a:t>Evènement dont la survenue n’est pas souhaitée en regard des exigences.</a:t>
            </a:r>
          </a:p>
          <a:p>
            <a:endParaRPr lang="fr-FR" sz="2400" dirty="0"/>
          </a:p>
          <a:p>
            <a:pPr lvl="1"/>
            <a:r>
              <a:rPr lang="fr-FR" dirty="0"/>
              <a:t>Accident, si la </a:t>
            </a:r>
            <a:r>
              <a:rPr lang="fr-FR" b="1" dirty="0"/>
              <a:t>gravité</a:t>
            </a:r>
            <a:r>
              <a:rPr lang="fr-FR" dirty="0"/>
              <a:t> est importante</a:t>
            </a:r>
          </a:p>
          <a:p>
            <a:pPr lvl="1"/>
            <a:r>
              <a:rPr lang="fr-FR" dirty="0"/>
              <a:t>Incident, si la </a:t>
            </a:r>
            <a:r>
              <a:rPr lang="fr-FR" b="1" dirty="0"/>
              <a:t>gravité</a:t>
            </a:r>
            <a:r>
              <a:rPr lang="fr-FR" dirty="0"/>
              <a:t> est peu importante</a:t>
            </a:r>
          </a:p>
          <a:p>
            <a:endParaRPr lang="fr-BE" sz="2000" dirty="0"/>
          </a:p>
        </p:txBody>
      </p:sp>
      <p:sp>
        <p:nvSpPr>
          <p:cNvPr id="4" name="Espace réservé du numéro de diapositive 3">
            <a:extLst>
              <a:ext uri="{FF2B5EF4-FFF2-40B4-BE49-F238E27FC236}">
                <a16:creationId xmlns:a16="http://schemas.microsoft.com/office/drawing/2014/main" id="{6E39157E-132B-41A1-8C4C-E35334B3C1CF}"/>
              </a:ext>
            </a:extLst>
          </p:cNvPr>
          <p:cNvSpPr>
            <a:spLocks noGrp="1"/>
          </p:cNvSpPr>
          <p:nvPr>
            <p:ph type="sldNum" sz="quarter" idx="12"/>
          </p:nvPr>
        </p:nvSpPr>
        <p:spPr>
          <a:xfrm>
            <a:off x="8805333" y="6356350"/>
            <a:ext cx="2743200" cy="365125"/>
          </a:xfrm>
        </p:spPr>
        <p:txBody>
          <a:bodyPr>
            <a:normAutofit/>
          </a:bodyPr>
          <a:lstStyle/>
          <a:p>
            <a:pPr>
              <a:spcAft>
                <a:spcPts val="600"/>
              </a:spcAft>
            </a:pPr>
            <a:fld id="{7EFC2A66-ABA7-4966-AC71-A702B9623C14}" type="slidenum">
              <a:rPr lang="fr-BE" smtClean="0"/>
              <a:pPr>
                <a:spcAft>
                  <a:spcPts val="600"/>
                </a:spcAft>
              </a:pPr>
              <a:t>56</a:t>
            </a:fld>
            <a:endParaRPr lang="fr-BE"/>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3006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A72D57-7192-461A-A1FA-906320231725}"/>
              </a:ext>
            </a:extLst>
          </p:cNvPr>
          <p:cNvSpPr>
            <a:spLocks noGrp="1"/>
          </p:cNvSpPr>
          <p:nvPr>
            <p:ph type="title"/>
          </p:nvPr>
        </p:nvSpPr>
        <p:spPr/>
        <p:txBody>
          <a:bodyPr/>
          <a:lstStyle/>
          <a:p>
            <a:r>
              <a:rPr lang="fr-FR" dirty="0"/>
              <a:t>Risque</a:t>
            </a:r>
            <a:endParaRPr lang="fr-BE" dirty="0"/>
          </a:p>
        </p:txBody>
      </p:sp>
      <p:pic>
        <p:nvPicPr>
          <p:cNvPr id="4" name="Image 3">
            <a:extLst>
              <a:ext uri="{FF2B5EF4-FFF2-40B4-BE49-F238E27FC236}">
                <a16:creationId xmlns:a16="http://schemas.microsoft.com/office/drawing/2014/main" id="{F61C4362-A0ED-4F91-811A-42B78A97D52B}"/>
              </a:ext>
            </a:extLst>
          </p:cNvPr>
          <p:cNvPicPr>
            <a:picLocks noChangeAspect="1"/>
          </p:cNvPicPr>
          <p:nvPr/>
        </p:nvPicPr>
        <p:blipFill>
          <a:blip r:embed="rId3"/>
          <a:stretch>
            <a:fillRect/>
          </a:stretch>
        </p:blipFill>
        <p:spPr>
          <a:xfrm>
            <a:off x="1935121" y="1978786"/>
            <a:ext cx="8697539" cy="5372850"/>
          </a:xfrm>
          <a:prstGeom prst="rect">
            <a:avLst/>
          </a:prstGeom>
        </p:spPr>
      </p:pic>
      <p:pic>
        <p:nvPicPr>
          <p:cNvPr id="6" name="Image 5">
            <a:extLst>
              <a:ext uri="{FF2B5EF4-FFF2-40B4-BE49-F238E27FC236}">
                <a16:creationId xmlns:a16="http://schemas.microsoft.com/office/drawing/2014/main" id="{A4D632D1-7987-4D15-9294-AE87EF897018}"/>
              </a:ext>
            </a:extLst>
          </p:cNvPr>
          <p:cNvPicPr>
            <a:picLocks noChangeAspect="1"/>
          </p:cNvPicPr>
          <p:nvPr/>
        </p:nvPicPr>
        <p:blipFill>
          <a:blip r:embed="rId4"/>
          <a:stretch>
            <a:fillRect/>
          </a:stretch>
        </p:blipFill>
        <p:spPr>
          <a:xfrm>
            <a:off x="2044658" y="3032441"/>
            <a:ext cx="2733675" cy="352425"/>
          </a:xfrm>
          <a:prstGeom prst="rect">
            <a:avLst/>
          </a:prstGeom>
        </p:spPr>
      </p:pic>
      <p:pic>
        <p:nvPicPr>
          <p:cNvPr id="7" name="Image 6">
            <a:extLst>
              <a:ext uri="{FF2B5EF4-FFF2-40B4-BE49-F238E27FC236}">
                <a16:creationId xmlns:a16="http://schemas.microsoft.com/office/drawing/2014/main" id="{EBB10FDA-81D3-449C-8C4B-F2C14F181992}"/>
              </a:ext>
            </a:extLst>
          </p:cNvPr>
          <p:cNvPicPr>
            <a:picLocks noChangeAspect="1"/>
          </p:cNvPicPr>
          <p:nvPr/>
        </p:nvPicPr>
        <p:blipFill>
          <a:blip r:embed="rId5"/>
          <a:stretch>
            <a:fillRect/>
          </a:stretch>
        </p:blipFill>
        <p:spPr>
          <a:xfrm>
            <a:off x="1935121" y="3597285"/>
            <a:ext cx="2952750" cy="361950"/>
          </a:xfrm>
          <a:prstGeom prst="rect">
            <a:avLst/>
          </a:prstGeom>
        </p:spPr>
      </p:pic>
      <p:pic>
        <p:nvPicPr>
          <p:cNvPr id="8" name="Image 7">
            <a:extLst>
              <a:ext uri="{FF2B5EF4-FFF2-40B4-BE49-F238E27FC236}">
                <a16:creationId xmlns:a16="http://schemas.microsoft.com/office/drawing/2014/main" id="{4126F83F-5D43-4009-A2F3-3B7784C3F0CC}"/>
              </a:ext>
            </a:extLst>
          </p:cNvPr>
          <p:cNvPicPr>
            <a:picLocks noChangeAspect="1"/>
          </p:cNvPicPr>
          <p:nvPr/>
        </p:nvPicPr>
        <p:blipFill>
          <a:blip r:embed="rId6"/>
          <a:stretch>
            <a:fillRect/>
          </a:stretch>
        </p:blipFill>
        <p:spPr>
          <a:xfrm>
            <a:off x="1726699" y="4113734"/>
            <a:ext cx="3947506" cy="361949"/>
          </a:xfrm>
          <a:prstGeom prst="rect">
            <a:avLst/>
          </a:prstGeom>
        </p:spPr>
      </p:pic>
      <p:sp>
        <p:nvSpPr>
          <p:cNvPr id="10" name="ZoneTexte 9">
            <a:extLst>
              <a:ext uri="{FF2B5EF4-FFF2-40B4-BE49-F238E27FC236}">
                <a16:creationId xmlns:a16="http://schemas.microsoft.com/office/drawing/2014/main" id="{A881C1F3-2B9A-439A-9507-1978FD117843}"/>
              </a:ext>
            </a:extLst>
          </p:cNvPr>
          <p:cNvSpPr txBox="1"/>
          <p:nvPr/>
        </p:nvSpPr>
        <p:spPr>
          <a:xfrm>
            <a:off x="838200" y="1636252"/>
            <a:ext cx="10311911" cy="830997"/>
          </a:xfrm>
          <a:prstGeom prst="rect">
            <a:avLst/>
          </a:prstGeom>
          <a:noFill/>
        </p:spPr>
        <p:txBody>
          <a:bodyPr wrap="square">
            <a:spAutoFit/>
          </a:bodyPr>
          <a:lstStyle/>
          <a:p>
            <a:r>
              <a:rPr lang="fr-FR" sz="2400" dirty="0"/>
              <a:t>Risque : Possibilité qu’un </a:t>
            </a:r>
            <a:r>
              <a:rPr lang="fr-FR" sz="2400" dirty="0">
                <a:solidFill>
                  <a:srgbClr val="FF0000"/>
                </a:solidFill>
              </a:rPr>
              <a:t>évènement redouté </a:t>
            </a:r>
            <a:r>
              <a:rPr lang="fr-FR" sz="2400" dirty="0"/>
              <a:t>survienne et que ses effets perturbent les missions de l’objet d’étude</a:t>
            </a:r>
            <a:endParaRPr lang="fr-BE" sz="2400" dirty="0"/>
          </a:p>
        </p:txBody>
      </p:sp>
      <p:sp>
        <p:nvSpPr>
          <p:cNvPr id="3" name="Espace réservé du numéro de diapositive 2">
            <a:extLst>
              <a:ext uri="{FF2B5EF4-FFF2-40B4-BE49-F238E27FC236}">
                <a16:creationId xmlns:a16="http://schemas.microsoft.com/office/drawing/2014/main" id="{1F8C6CF3-4E4A-44FD-895C-B7920CC85AC0}"/>
              </a:ext>
            </a:extLst>
          </p:cNvPr>
          <p:cNvSpPr>
            <a:spLocks noGrp="1"/>
          </p:cNvSpPr>
          <p:nvPr>
            <p:ph type="sldNum" sz="quarter" idx="12"/>
          </p:nvPr>
        </p:nvSpPr>
        <p:spPr/>
        <p:txBody>
          <a:bodyPr/>
          <a:lstStyle/>
          <a:p>
            <a:fld id="{7EFC2A66-ABA7-4966-AC71-A702B9623C14}" type="slidenum">
              <a:rPr lang="fr-BE" smtClean="0"/>
              <a:t>57</a:t>
            </a:fld>
            <a:endParaRPr lang="fr-BE"/>
          </a:p>
        </p:txBody>
      </p:sp>
    </p:spTree>
    <p:extLst>
      <p:ext uri="{BB962C8B-B14F-4D97-AF65-F5344CB8AC3E}">
        <p14:creationId xmlns:p14="http://schemas.microsoft.com/office/powerpoint/2010/main" val="427923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99D2C28-4DC5-45AB-9F3A-26064D161A46}"/>
              </a:ext>
            </a:extLst>
          </p:cNvPr>
          <p:cNvSpPr>
            <a:spLocks noGrp="1"/>
          </p:cNvSpPr>
          <p:nvPr>
            <p:ph type="title"/>
          </p:nvPr>
        </p:nvSpPr>
        <p:spPr>
          <a:xfrm>
            <a:off x="6412121" y="321734"/>
            <a:ext cx="5136412" cy="1135737"/>
          </a:xfrm>
        </p:spPr>
        <p:txBody>
          <a:bodyPr>
            <a:normAutofit/>
          </a:bodyPr>
          <a:lstStyle/>
          <a:p>
            <a:r>
              <a:rPr lang="fr-FR" sz="3600"/>
              <a:t>Evènement redouté</a:t>
            </a:r>
            <a:endParaRPr lang="fr-BE" sz="3600"/>
          </a:p>
        </p:txBody>
      </p:sp>
      <p:pic>
        <p:nvPicPr>
          <p:cNvPr id="6" name="Picture 5" descr="Un gros plan des poignées de porte de portes de bâtiment en verre">
            <a:extLst>
              <a:ext uri="{FF2B5EF4-FFF2-40B4-BE49-F238E27FC236}">
                <a16:creationId xmlns:a16="http://schemas.microsoft.com/office/drawing/2014/main" id="{8DA8F276-920B-46D5-A40B-3C07835A32E8}"/>
              </a:ext>
            </a:extLst>
          </p:cNvPr>
          <p:cNvPicPr>
            <a:picLocks noChangeAspect="1"/>
          </p:cNvPicPr>
          <p:nvPr/>
        </p:nvPicPr>
        <p:blipFill rotWithShape="1">
          <a:blip r:embed="rId3"/>
          <a:srcRect l="31237" r="12506" b="-1"/>
          <a:stretch/>
        </p:blipFill>
        <p:spPr>
          <a:xfrm>
            <a:off x="-2" y="10"/>
            <a:ext cx="5779884" cy="6857990"/>
          </a:xfrm>
          <a:prstGeom prst="rect">
            <a:avLst/>
          </a:prstGeom>
        </p:spPr>
      </p:pic>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u contenu 2">
            <a:extLst>
              <a:ext uri="{FF2B5EF4-FFF2-40B4-BE49-F238E27FC236}">
                <a16:creationId xmlns:a16="http://schemas.microsoft.com/office/drawing/2014/main" id="{F6F0722F-CD9E-4572-8781-6DF2A9BFF573}"/>
              </a:ext>
            </a:extLst>
          </p:cNvPr>
          <p:cNvSpPr>
            <a:spLocks noGrp="1"/>
          </p:cNvSpPr>
          <p:nvPr>
            <p:ph idx="1"/>
          </p:nvPr>
        </p:nvSpPr>
        <p:spPr>
          <a:xfrm>
            <a:off x="6412120" y="1782981"/>
            <a:ext cx="5136412" cy="4393982"/>
          </a:xfrm>
        </p:spPr>
        <p:txBody>
          <a:bodyPr>
            <a:normAutofit/>
          </a:bodyPr>
          <a:lstStyle/>
          <a:p>
            <a:r>
              <a:rPr lang="fr-FR" dirty="0"/>
              <a:t>Un évènement redouté est associé à une valeur métier et porte atteinte à l’un de ses besoins de sécurité</a:t>
            </a:r>
            <a:endParaRPr lang="fr-BE" dirty="0"/>
          </a:p>
        </p:txBody>
      </p:sp>
      <p:sp>
        <p:nvSpPr>
          <p:cNvPr id="4" name="Espace réservé du numéro de diapositive 3">
            <a:extLst>
              <a:ext uri="{FF2B5EF4-FFF2-40B4-BE49-F238E27FC236}">
                <a16:creationId xmlns:a16="http://schemas.microsoft.com/office/drawing/2014/main" id="{35262761-DFD7-4F84-9A6C-4A5BE67B00F5}"/>
              </a:ext>
            </a:extLst>
          </p:cNvPr>
          <p:cNvSpPr>
            <a:spLocks noGrp="1"/>
          </p:cNvSpPr>
          <p:nvPr>
            <p:ph type="sldNum" sz="quarter" idx="12"/>
          </p:nvPr>
        </p:nvSpPr>
        <p:spPr>
          <a:xfrm>
            <a:off x="8805332" y="6356350"/>
            <a:ext cx="2743200" cy="365125"/>
          </a:xfrm>
        </p:spPr>
        <p:txBody>
          <a:bodyPr>
            <a:normAutofit/>
          </a:bodyPr>
          <a:lstStyle/>
          <a:p>
            <a:pPr>
              <a:spcAft>
                <a:spcPts val="600"/>
              </a:spcAft>
            </a:pPr>
            <a:fld id="{7EFC2A66-ABA7-4966-AC71-A702B9623C14}" type="slidenum">
              <a:rPr lang="fr-BE" smtClean="0"/>
              <a:pPr>
                <a:spcAft>
                  <a:spcPts val="600"/>
                </a:spcAft>
              </a:pPr>
              <a:t>58</a:t>
            </a:fld>
            <a:endParaRPr lang="fr-BE"/>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243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8E0F9-9DB0-472C-9360-8232FAD7826B}"/>
              </a:ext>
            </a:extLst>
          </p:cNvPr>
          <p:cNvSpPr>
            <a:spLocks noGrp="1"/>
          </p:cNvSpPr>
          <p:nvPr>
            <p:ph type="title"/>
          </p:nvPr>
        </p:nvSpPr>
        <p:spPr/>
        <p:txBody>
          <a:bodyPr/>
          <a:lstStyle/>
          <a:p>
            <a:r>
              <a:rPr lang="fr-FR" dirty="0"/>
              <a:t>Identifier les évènement redoutés</a:t>
            </a:r>
            <a:endParaRPr lang="fr-BE" dirty="0"/>
          </a:p>
        </p:txBody>
      </p:sp>
      <p:sp>
        <p:nvSpPr>
          <p:cNvPr id="3" name="Espace réservé du contenu 2">
            <a:extLst>
              <a:ext uri="{FF2B5EF4-FFF2-40B4-BE49-F238E27FC236}">
                <a16:creationId xmlns:a16="http://schemas.microsoft.com/office/drawing/2014/main" id="{44A2E89D-FBAF-4497-AF57-A9E26EB5F495}"/>
              </a:ext>
            </a:extLst>
          </p:cNvPr>
          <p:cNvSpPr>
            <a:spLocks noGrp="1"/>
          </p:cNvSpPr>
          <p:nvPr>
            <p:ph idx="1"/>
          </p:nvPr>
        </p:nvSpPr>
        <p:spPr>
          <a:xfrm>
            <a:off x="838200" y="3428999"/>
            <a:ext cx="10515600" cy="2747963"/>
          </a:xfrm>
        </p:spPr>
        <p:txBody>
          <a:bodyPr/>
          <a:lstStyle/>
          <a:p>
            <a:pPr marL="0" indent="0">
              <a:buNone/>
            </a:pPr>
            <a:r>
              <a:rPr lang="fr-FR" dirty="0"/>
              <a:t>Sur base des valeurs métier identifiées (Recherche et développement, Fabriquer des vaccins, Traçabilité et contrôle), proposez une liste d’évènements redoutés</a:t>
            </a:r>
            <a:endParaRPr lang="fr-BE" dirty="0"/>
          </a:p>
        </p:txBody>
      </p:sp>
      <p:sp>
        <p:nvSpPr>
          <p:cNvPr id="6" name="Titre 1">
            <a:extLst>
              <a:ext uri="{FF2B5EF4-FFF2-40B4-BE49-F238E27FC236}">
                <a16:creationId xmlns:a16="http://schemas.microsoft.com/office/drawing/2014/main" id="{48858281-B8E3-4595-BABF-50F99C960148}"/>
              </a:ext>
            </a:extLst>
          </p:cNvPr>
          <p:cNvSpPr txBox="1">
            <a:spLocks/>
          </p:cNvSpPr>
          <p:nvPr/>
        </p:nvSpPr>
        <p:spPr>
          <a:xfrm>
            <a:off x="4906107" y="1651367"/>
            <a:ext cx="7502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b="1">
                <a:solidFill>
                  <a:srgbClr val="333333"/>
                </a:solidFill>
                <a:latin typeface="Source Sans Pro" panose="020B0503030403020204" pitchFamily="34" charset="0"/>
              </a:rPr>
              <a:t>Eurogenstib</a:t>
            </a:r>
            <a:endParaRPr lang="fr-BE" dirty="0"/>
          </a:p>
        </p:txBody>
      </p:sp>
      <p:pic>
        <p:nvPicPr>
          <p:cNvPr id="7" name="Image 6">
            <a:extLst>
              <a:ext uri="{FF2B5EF4-FFF2-40B4-BE49-F238E27FC236}">
                <a16:creationId xmlns:a16="http://schemas.microsoft.com/office/drawing/2014/main" id="{7AFCA7A0-6E78-49D6-9FF9-67A13F27071C}"/>
              </a:ext>
            </a:extLst>
          </p:cNvPr>
          <p:cNvPicPr>
            <a:picLocks noChangeAspect="1"/>
          </p:cNvPicPr>
          <p:nvPr/>
        </p:nvPicPr>
        <p:blipFill>
          <a:blip r:embed="rId3"/>
          <a:stretch>
            <a:fillRect/>
          </a:stretch>
        </p:blipFill>
        <p:spPr>
          <a:xfrm>
            <a:off x="3322636" y="1651367"/>
            <a:ext cx="1284533" cy="1174035"/>
          </a:xfrm>
          <a:prstGeom prst="rect">
            <a:avLst/>
          </a:prstGeom>
        </p:spPr>
      </p:pic>
      <p:sp>
        <p:nvSpPr>
          <p:cNvPr id="4" name="Espace réservé du numéro de diapositive 3">
            <a:extLst>
              <a:ext uri="{FF2B5EF4-FFF2-40B4-BE49-F238E27FC236}">
                <a16:creationId xmlns:a16="http://schemas.microsoft.com/office/drawing/2014/main" id="{4D5146D8-5020-4BD2-BBAD-CD7E481FD41A}"/>
              </a:ext>
            </a:extLst>
          </p:cNvPr>
          <p:cNvSpPr>
            <a:spLocks noGrp="1"/>
          </p:cNvSpPr>
          <p:nvPr>
            <p:ph type="sldNum" sz="quarter" idx="12"/>
          </p:nvPr>
        </p:nvSpPr>
        <p:spPr/>
        <p:txBody>
          <a:bodyPr/>
          <a:lstStyle/>
          <a:p>
            <a:fld id="{7EFC2A66-ABA7-4966-AC71-A702B9623C14}" type="slidenum">
              <a:rPr lang="fr-BE" smtClean="0"/>
              <a:t>59</a:t>
            </a:fld>
            <a:endParaRPr lang="fr-BE"/>
          </a:p>
        </p:txBody>
      </p:sp>
    </p:spTree>
    <p:extLst>
      <p:ext uri="{BB962C8B-B14F-4D97-AF65-F5344CB8AC3E}">
        <p14:creationId xmlns:p14="http://schemas.microsoft.com/office/powerpoint/2010/main" val="370871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1">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3" name="Freeform: Shape 12">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13">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Shape 15">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19" name="Freeform: Shape 18">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30AADECE-314F-482F-8FC3-FE904B5FA1B6}"/>
              </a:ext>
            </a:extLst>
          </p:cNvPr>
          <p:cNvSpPr>
            <a:spLocks noGrp="1"/>
          </p:cNvSpPr>
          <p:nvPr>
            <p:ph type="title"/>
          </p:nvPr>
        </p:nvSpPr>
        <p:spPr>
          <a:xfrm>
            <a:off x="804672" y="45915"/>
            <a:ext cx="5145024" cy="1454051"/>
          </a:xfrm>
        </p:spPr>
        <p:txBody>
          <a:bodyPr anchor="b">
            <a:normAutofit/>
          </a:bodyPr>
          <a:lstStyle/>
          <a:p>
            <a:r>
              <a:rPr lang="fr-FR" sz="3600" dirty="0">
                <a:solidFill>
                  <a:schemeClr val="tx2"/>
                </a:solidFill>
              </a:rPr>
              <a:t>Les artefacts</a:t>
            </a:r>
            <a:endParaRPr lang="fr-BE" sz="3600" dirty="0">
              <a:solidFill>
                <a:schemeClr val="tx2"/>
              </a:solidFill>
            </a:endParaRPr>
          </a:p>
        </p:txBody>
      </p:sp>
      <p:pic>
        <p:nvPicPr>
          <p:cNvPr id="5" name="Picture 4" descr="emploi du temps | Tag Cartes Gratuites à ImprimerSite de Cartes Gratuites à  Imprimer | Planning gratuit, Modele de planning, Planning semaine">
            <a:extLst>
              <a:ext uri="{FF2B5EF4-FFF2-40B4-BE49-F238E27FC236}">
                <a16:creationId xmlns:a16="http://schemas.microsoft.com/office/drawing/2014/main" id="{F6C725FA-B942-4574-8573-ED4A09CE6A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847" y="268595"/>
            <a:ext cx="2895162" cy="191961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FFA50AC7-8117-4AED-9553-D713DF741C40}"/>
              </a:ext>
            </a:extLst>
          </p:cNvPr>
          <p:cNvSpPr>
            <a:spLocks noGrp="1"/>
          </p:cNvSpPr>
          <p:nvPr>
            <p:ph idx="1"/>
          </p:nvPr>
        </p:nvSpPr>
        <p:spPr>
          <a:xfrm>
            <a:off x="804672" y="1698172"/>
            <a:ext cx="4553909" cy="4362800"/>
          </a:xfrm>
        </p:spPr>
        <p:txBody>
          <a:bodyPr anchor="ctr">
            <a:normAutofit/>
          </a:bodyPr>
          <a:lstStyle/>
          <a:p>
            <a:r>
              <a:rPr lang="fr-FR" sz="2400" dirty="0">
                <a:solidFill>
                  <a:schemeClr val="tx2"/>
                </a:solidFill>
              </a:rPr>
              <a:t>Les éléments de cadrages</a:t>
            </a:r>
          </a:p>
          <a:p>
            <a:pPr lvl="1"/>
            <a:r>
              <a:rPr lang="fr-FR" dirty="0">
                <a:solidFill>
                  <a:schemeClr val="tx2"/>
                </a:solidFill>
              </a:rPr>
              <a:t>Rôles et responsabilités</a:t>
            </a:r>
          </a:p>
          <a:p>
            <a:pPr lvl="1"/>
            <a:r>
              <a:rPr lang="fr-FR" dirty="0">
                <a:solidFill>
                  <a:schemeClr val="tx2"/>
                </a:solidFill>
              </a:rPr>
              <a:t>Cadre temporel</a:t>
            </a:r>
          </a:p>
          <a:p>
            <a:pPr lvl="1"/>
            <a:endParaRPr lang="fr-FR" dirty="0">
              <a:solidFill>
                <a:schemeClr val="tx2"/>
              </a:solidFill>
            </a:endParaRPr>
          </a:p>
          <a:p>
            <a:r>
              <a:rPr lang="fr-FR" sz="2400" dirty="0">
                <a:solidFill>
                  <a:schemeClr val="tx2"/>
                </a:solidFill>
              </a:rPr>
              <a:t>Le périmètre métier et technique</a:t>
            </a:r>
          </a:p>
          <a:p>
            <a:pPr lvl="1"/>
            <a:r>
              <a:rPr lang="fr-FR" dirty="0">
                <a:solidFill>
                  <a:schemeClr val="tx2"/>
                </a:solidFill>
              </a:rPr>
              <a:t>Mission</a:t>
            </a:r>
          </a:p>
          <a:p>
            <a:pPr lvl="1"/>
            <a:r>
              <a:rPr lang="fr-FR" dirty="0">
                <a:solidFill>
                  <a:schemeClr val="tx2"/>
                </a:solidFill>
              </a:rPr>
              <a:t>Valeurs métiers</a:t>
            </a:r>
          </a:p>
          <a:p>
            <a:pPr lvl="1"/>
            <a:r>
              <a:rPr lang="fr-FR" dirty="0">
                <a:solidFill>
                  <a:schemeClr val="tx2"/>
                </a:solidFill>
              </a:rPr>
              <a:t>Biens supports</a:t>
            </a:r>
          </a:p>
          <a:p>
            <a:pPr lvl="1"/>
            <a:endParaRPr lang="fr-BE" sz="1800" dirty="0">
              <a:solidFill>
                <a:schemeClr val="tx2"/>
              </a:solidFill>
            </a:endParaRPr>
          </a:p>
        </p:txBody>
      </p:sp>
      <p:pic>
        <p:nvPicPr>
          <p:cNvPr id="4" name="Picture 2" descr="Recruiting Research Participants - University of Wolverhampton">
            <a:extLst>
              <a:ext uri="{FF2B5EF4-FFF2-40B4-BE49-F238E27FC236}">
                <a16:creationId xmlns:a16="http://schemas.microsoft.com/office/drawing/2014/main" id="{979497F9-CD11-4EC3-8FA3-9EA49D612E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1600000">
            <a:off x="9311238" y="3863170"/>
            <a:ext cx="2641339" cy="199636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a:extLst>
              <a:ext uri="{FF2B5EF4-FFF2-40B4-BE49-F238E27FC236}">
                <a16:creationId xmlns:a16="http://schemas.microsoft.com/office/drawing/2014/main" id="{974E69AD-44AC-4626-86A5-4C4641926D8F}"/>
              </a:ext>
            </a:extLst>
          </p:cNvPr>
          <p:cNvSpPr>
            <a:spLocks noGrp="1"/>
          </p:cNvSpPr>
          <p:nvPr>
            <p:ph type="sldNum" sz="quarter" idx="12"/>
          </p:nvPr>
        </p:nvSpPr>
        <p:spPr/>
        <p:txBody>
          <a:bodyPr/>
          <a:lstStyle/>
          <a:p>
            <a:fld id="{7EFC2A66-ABA7-4966-AC71-A702B9623C14}" type="slidenum">
              <a:rPr lang="fr-BE" smtClean="0"/>
              <a:t>6</a:t>
            </a:fld>
            <a:endParaRPr lang="fr-BE"/>
          </a:p>
        </p:txBody>
      </p:sp>
    </p:spTree>
    <p:extLst>
      <p:ext uri="{BB962C8B-B14F-4D97-AF65-F5344CB8AC3E}">
        <p14:creationId xmlns:p14="http://schemas.microsoft.com/office/powerpoint/2010/main" val="1592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EE56E-1882-4F4E-9AB6-606E194AF156}"/>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D3245AF2-3FD1-4DAF-A5EC-C6D4BE9E59F6}"/>
                  </a:ext>
                </a:extLst>
              </p:cNvPr>
              <p:cNvGraphicFramePr>
                <a:graphicFrameLocks noGrp="1"/>
              </p:cNvGraphicFramePr>
              <p:nvPr>
                <p:ph idx="1"/>
                <p:extLst>
                  <p:ext uri="{D42A27DB-BD31-4B8C-83A1-F6EECF244321}">
                    <p14:modId xmlns:p14="http://schemas.microsoft.com/office/powerpoint/2010/main" val="171818907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D3245AF2-3FD1-4DAF-A5EC-C6D4BE9E59F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D5BCD5FE-BCCE-4D71-840C-CDA617C87BA0}"/>
              </a:ext>
            </a:extLst>
          </p:cNvPr>
          <p:cNvSpPr>
            <a:spLocks noGrp="1"/>
          </p:cNvSpPr>
          <p:nvPr>
            <p:ph type="sldNum" sz="quarter" idx="12"/>
          </p:nvPr>
        </p:nvSpPr>
        <p:spPr/>
        <p:txBody>
          <a:bodyPr/>
          <a:lstStyle/>
          <a:p>
            <a:fld id="{7EFC2A66-ABA7-4966-AC71-A702B9623C14}" type="slidenum">
              <a:rPr lang="fr-BE" smtClean="0"/>
              <a:t>60</a:t>
            </a:fld>
            <a:endParaRPr lang="fr-BE"/>
          </a:p>
        </p:txBody>
      </p:sp>
    </p:spTree>
    <p:extLst>
      <p:ext uri="{BB962C8B-B14F-4D97-AF65-F5344CB8AC3E}">
        <p14:creationId xmlns:p14="http://schemas.microsoft.com/office/powerpoint/2010/main" val="343082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C82B9D-57F2-4CE6-966D-3E00B19C9CB0}"/>
              </a:ext>
            </a:extLst>
          </p:cNvPr>
          <p:cNvSpPr>
            <a:spLocks noGrp="1"/>
          </p:cNvSpPr>
          <p:nvPr>
            <p:ph type="title"/>
          </p:nvPr>
        </p:nvSpPr>
        <p:spPr>
          <a:xfrm>
            <a:off x="586478" y="1683756"/>
            <a:ext cx="3115265" cy="2396359"/>
          </a:xfrm>
        </p:spPr>
        <p:txBody>
          <a:bodyPr anchor="b">
            <a:normAutofit/>
          </a:bodyPr>
          <a:lstStyle/>
          <a:p>
            <a:pPr algn="r"/>
            <a:r>
              <a:rPr lang="fr-FR" sz="2800">
                <a:solidFill>
                  <a:srgbClr val="FFFFFF"/>
                </a:solidFill>
              </a:rPr>
              <a:t>Evènements redoutés que pourraient avoir les différentes valeurs métiers d’Eurogenstib</a:t>
            </a:r>
            <a:endParaRPr lang="fr-BE" sz="2800">
              <a:solidFill>
                <a:srgbClr val="FFFFFF"/>
              </a:solidFill>
            </a:endParaRPr>
          </a:p>
        </p:txBody>
      </p:sp>
      <p:sp>
        <p:nvSpPr>
          <p:cNvPr id="4" name="Espace réservé du numéro de diapositive 3">
            <a:extLst>
              <a:ext uri="{FF2B5EF4-FFF2-40B4-BE49-F238E27FC236}">
                <a16:creationId xmlns:a16="http://schemas.microsoft.com/office/drawing/2014/main" id="{286E91B3-F1E1-4484-BE76-3D47AA22F680}"/>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61</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9E32D98C-0CB5-4E49-99B4-18AF64BFD8C6}"/>
              </a:ext>
            </a:extLst>
          </p:cNvPr>
          <p:cNvGraphicFramePr>
            <a:graphicFrameLocks noGrp="1"/>
          </p:cNvGraphicFramePr>
          <p:nvPr>
            <p:ph idx="1"/>
            <p:extLst>
              <p:ext uri="{D42A27DB-BD31-4B8C-83A1-F6EECF244321}">
                <p14:modId xmlns:p14="http://schemas.microsoft.com/office/powerpoint/2010/main" val="3108678601"/>
              </p:ext>
            </p:extLst>
          </p:nvPr>
        </p:nvGraphicFramePr>
        <p:xfrm>
          <a:off x="4781490" y="152036"/>
          <a:ext cx="6666833" cy="3155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a:extLst>
              <a:ext uri="{FF2B5EF4-FFF2-40B4-BE49-F238E27FC236}">
                <a16:creationId xmlns:a16="http://schemas.microsoft.com/office/drawing/2014/main" id="{AF828ABC-E202-4F7C-B7D8-24B2D17C4571}"/>
              </a:ext>
            </a:extLst>
          </p:cNvPr>
          <p:cNvGraphicFramePr>
            <a:graphicFrameLocks/>
          </p:cNvGraphicFramePr>
          <p:nvPr>
            <p:extLst>
              <p:ext uri="{D42A27DB-BD31-4B8C-83A1-F6EECF244321}">
                <p14:modId xmlns:p14="http://schemas.microsoft.com/office/powerpoint/2010/main" val="340877598"/>
              </p:ext>
            </p:extLst>
          </p:nvPr>
        </p:nvGraphicFramePr>
        <p:xfrm>
          <a:off x="4781489" y="3318096"/>
          <a:ext cx="6666833" cy="20758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Espace réservé du contenu 2">
            <a:extLst>
              <a:ext uri="{FF2B5EF4-FFF2-40B4-BE49-F238E27FC236}">
                <a16:creationId xmlns:a16="http://schemas.microsoft.com/office/drawing/2014/main" id="{60D81A92-5CFB-48E1-9AD3-882A8F0CAC40}"/>
              </a:ext>
            </a:extLst>
          </p:cNvPr>
          <p:cNvGraphicFramePr>
            <a:graphicFrameLocks/>
          </p:cNvGraphicFramePr>
          <p:nvPr>
            <p:extLst>
              <p:ext uri="{D42A27DB-BD31-4B8C-83A1-F6EECF244321}">
                <p14:modId xmlns:p14="http://schemas.microsoft.com/office/powerpoint/2010/main" val="3202873209"/>
              </p:ext>
            </p:extLst>
          </p:nvPr>
        </p:nvGraphicFramePr>
        <p:xfrm>
          <a:off x="4781489" y="5607005"/>
          <a:ext cx="6666833" cy="79106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390074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D8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61C4362-A0ED-4F91-811A-42B78A97D52B}"/>
              </a:ext>
            </a:extLst>
          </p:cNvPr>
          <p:cNvPicPr>
            <a:picLocks noChangeAspect="1"/>
          </p:cNvPicPr>
          <p:nvPr/>
        </p:nvPicPr>
        <p:blipFill>
          <a:blip r:embed="rId3"/>
          <a:stretch>
            <a:fillRect/>
          </a:stretch>
        </p:blipFill>
        <p:spPr>
          <a:xfrm>
            <a:off x="4123644" y="1014866"/>
            <a:ext cx="7186613" cy="4416425"/>
          </a:xfrm>
          <a:prstGeom prst="rect">
            <a:avLst/>
          </a:prstGeom>
        </p:spPr>
      </p:pic>
      <p:pic>
        <p:nvPicPr>
          <p:cNvPr id="6" name="Image 5">
            <a:extLst>
              <a:ext uri="{FF2B5EF4-FFF2-40B4-BE49-F238E27FC236}">
                <a16:creationId xmlns:a16="http://schemas.microsoft.com/office/drawing/2014/main" id="{A4D632D1-7987-4D15-9294-AE87EF897018}"/>
              </a:ext>
            </a:extLst>
          </p:cNvPr>
          <p:cNvPicPr>
            <a:picLocks noChangeAspect="1"/>
          </p:cNvPicPr>
          <p:nvPr/>
        </p:nvPicPr>
        <p:blipFill>
          <a:blip r:embed="rId4"/>
          <a:stretch>
            <a:fillRect/>
          </a:stretch>
        </p:blipFill>
        <p:spPr>
          <a:xfrm>
            <a:off x="3162646" y="647654"/>
            <a:ext cx="5497482" cy="558120"/>
          </a:xfrm>
          <a:prstGeom prst="rect">
            <a:avLst/>
          </a:prstGeom>
        </p:spPr>
      </p:pic>
      <p:pic>
        <p:nvPicPr>
          <p:cNvPr id="7" name="Image 6">
            <a:extLst>
              <a:ext uri="{FF2B5EF4-FFF2-40B4-BE49-F238E27FC236}">
                <a16:creationId xmlns:a16="http://schemas.microsoft.com/office/drawing/2014/main" id="{EBB10FDA-81D3-449C-8C4B-F2C14F181992}"/>
              </a:ext>
            </a:extLst>
          </p:cNvPr>
          <p:cNvPicPr>
            <a:picLocks noChangeAspect="1"/>
          </p:cNvPicPr>
          <p:nvPr/>
        </p:nvPicPr>
        <p:blipFill>
          <a:blip r:embed="rId5"/>
          <a:stretch>
            <a:fillRect/>
          </a:stretch>
        </p:blipFill>
        <p:spPr>
          <a:xfrm>
            <a:off x="3241901" y="1493429"/>
            <a:ext cx="5338972" cy="501377"/>
          </a:xfrm>
          <a:prstGeom prst="rect">
            <a:avLst/>
          </a:prstGeom>
        </p:spPr>
      </p:pic>
      <p:pic>
        <p:nvPicPr>
          <p:cNvPr id="8" name="Image 7">
            <a:extLst>
              <a:ext uri="{FF2B5EF4-FFF2-40B4-BE49-F238E27FC236}">
                <a16:creationId xmlns:a16="http://schemas.microsoft.com/office/drawing/2014/main" id="{4126F83F-5D43-4009-A2F3-3B7784C3F0CC}"/>
              </a:ext>
            </a:extLst>
          </p:cNvPr>
          <p:cNvPicPr>
            <a:picLocks noChangeAspect="1"/>
          </p:cNvPicPr>
          <p:nvPr/>
        </p:nvPicPr>
        <p:blipFill>
          <a:blip r:embed="rId6"/>
          <a:stretch>
            <a:fillRect/>
          </a:stretch>
        </p:blipFill>
        <p:spPr>
          <a:xfrm>
            <a:off x="5975350" y="5451475"/>
            <a:ext cx="5249863" cy="427038"/>
          </a:xfrm>
          <a:prstGeom prst="rect">
            <a:avLst/>
          </a:prstGeom>
        </p:spPr>
      </p:pic>
      <p:sp>
        <p:nvSpPr>
          <p:cNvPr id="2" name="Titre 1">
            <a:extLst>
              <a:ext uri="{FF2B5EF4-FFF2-40B4-BE49-F238E27FC236}">
                <a16:creationId xmlns:a16="http://schemas.microsoft.com/office/drawing/2014/main" id="{98A72D57-7192-461A-A1FA-90632023172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Impacts</a:t>
            </a:r>
          </a:p>
        </p:txBody>
      </p:sp>
      <p:sp>
        <p:nvSpPr>
          <p:cNvPr id="3" name="Espace réservé du numéro de diapositive 2">
            <a:extLst>
              <a:ext uri="{FF2B5EF4-FFF2-40B4-BE49-F238E27FC236}">
                <a16:creationId xmlns:a16="http://schemas.microsoft.com/office/drawing/2014/main" id="{B4A7E3C0-8A91-4878-B235-6BDBE81EDDCD}"/>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EFC2A66-ABA7-4966-AC71-A702B9623C14}" type="slidenum">
              <a:rPr lang="en-US">
                <a:solidFill>
                  <a:srgbClr val="898989"/>
                </a:solidFill>
              </a:rPr>
              <a:pPr>
                <a:spcAft>
                  <a:spcPts val="600"/>
                </a:spcAft>
              </a:pPr>
              <a:t>62</a:t>
            </a:fld>
            <a:endParaRPr lang="en-US">
              <a:solidFill>
                <a:srgbClr val="898989"/>
              </a:solidFill>
            </a:endParaRPr>
          </a:p>
        </p:txBody>
      </p:sp>
    </p:spTree>
    <p:extLst>
      <p:ext uri="{BB962C8B-B14F-4D97-AF65-F5344CB8AC3E}">
        <p14:creationId xmlns:p14="http://schemas.microsoft.com/office/powerpoint/2010/main" val="41001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Wooclap - Make learning awesome">
                <a:extLst>
                  <a:ext uri="{FF2B5EF4-FFF2-40B4-BE49-F238E27FC236}">
                    <a16:creationId xmlns:a16="http://schemas.microsoft.com/office/drawing/2014/main" id="{D44A93BF-F806-499A-A1F7-78930C3B5AF2}"/>
                  </a:ext>
                </a:extLst>
              </p:cNvPr>
              <p:cNvGraphicFramePr>
                <a:graphicFrameLocks noGrp="1"/>
              </p:cNvGraphicFramePr>
              <p:nvPr>
                <p:extLst>
                  <p:ext uri="{D42A27DB-BD31-4B8C-83A1-F6EECF244321}">
                    <p14:modId xmlns:p14="http://schemas.microsoft.com/office/powerpoint/2010/main" val="4146566540"/>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Wooclap - Make learning awesome">
                <a:extLst>
                  <a:ext uri="{FF2B5EF4-FFF2-40B4-BE49-F238E27FC236}">
                    <a16:creationId xmlns:a16="http://schemas.microsoft.com/office/drawing/2014/main" id="{D44A93BF-F806-499A-A1F7-78930C3B5AF2}"/>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2" name="Espace réservé du numéro de diapositive 1">
            <a:extLst>
              <a:ext uri="{FF2B5EF4-FFF2-40B4-BE49-F238E27FC236}">
                <a16:creationId xmlns:a16="http://schemas.microsoft.com/office/drawing/2014/main" id="{4A31CB88-C5FD-4599-8410-1D88C9480F5E}"/>
              </a:ext>
            </a:extLst>
          </p:cNvPr>
          <p:cNvSpPr>
            <a:spLocks noGrp="1"/>
          </p:cNvSpPr>
          <p:nvPr>
            <p:ph type="sldNum" sz="quarter" idx="12"/>
          </p:nvPr>
        </p:nvSpPr>
        <p:spPr/>
        <p:txBody>
          <a:bodyPr/>
          <a:lstStyle/>
          <a:p>
            <a:fld id="{7EFC2A66-ABA7-4966-AC71-A702B9623C14}" type="slidenum">
              <a:rPr lang="fr-BE" smtClean="0"/>
              <a:t>63</a:t>
            </a:fld>
            <a:endParaRPr lang="fr-BE"/>
          </a:p>
        </p:txBody>
      </p:sp>
    </p:spTree>
    <p:extLst>
      <p:ext uri="{BB962C8B-B14F-4D97-AF65-F5344CB8AC3E}">
        <p14:creationId xmlns:p14="http://schemas.microsoft.com/office/powerpoint/2010/main" val="705839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7B8DB2-22B4-479C-8A2F-CB6A595B6C2B}"/>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Evènement redouté</a:t>
            </a: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DABC087A-E31C-4A47-BC88-30ECA1C0089C}"/>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64</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FC889470-503F-40FE-AD1F-009484EDC4FB}"/>
              </a:ext>
            </a:extLst>
          </p:cNvPr>
          <p:cNvGraphicFramePr>
            <a:graphicFrameLocks noGrp="1"/>
          </p:cNvGraphicFramePr>
          <p:nvPr>
            <p:ph idx="1"/>
            <p:extLst>
              <p:ext uri="{D42A27DB-BD31-4B8C-83A1-F6EECF244321}">
                <p14:modId xmlns:p14="http://schemas.microsoft.com/office/powerpoint/2010/main" val="339306225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7015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7449A93-11C9-4496-B7C3-5D697D78D2D6}"/>
              </a:ext>
            </a:extLst>
          </p:cNvPr>
          <p:cNvSpPr>
            <a:spLocks noGrp="1"/>
          </p:cNvSpPr>
          <p:nvPr>
            <p:ph type="title"/>
          </p:nvPr>
        </p:nvSpPr>
        <p:spPr>
          <a:xfrm>
            <a:off x="586478" y="1683756"/>
            <a:ext cx="3115265" cy="2396359"/>
          </a:xfrm>
        </p:spPr>
        <p:txBody>
          <a:bodyPr anchor="b">
            <a:normAutofit/>
          </a:bodyPr>
          <a:lstStyle/>
          <a:p>
            <a:pPr algn="r"/>
            <a:r>
              <a:rPr lang="fr-FR" sz="4000" dirty="0">
                <a:solidFill>
                  <a:srgbClr val="FFFFFF"/>
                </a:solidFill>
              </a:rPr>
              <a:t>Catégorie d’impacts</a:t>
            </a:r>
            <a:endParaRPr lang="fr-BE" sz="4000" dirty="0">
              <a:solidFill>
                <a:srgbClr val="FFFFFF"/>
              </a:solidFill>
            </a:endParaRPr>
          </a:p>
        </p:txBody>
      </p:sp>
      <p:sp>
        <p:nvSpPr>
          <p:cNvPr id="4" name="Espace réservé du numéro de diapositive 3">
            <a:extLst>
              <a:ext uri="{FF2B5EF4-FFF2-40B4-BE49-F238E27FC236}">
                <a16:creationId xmlns:a16="http://schemas.microsoft.com/office/drawing/2014/main" id="{7A4FC827-7FE2-4A59-89EA-461530157B03}"/>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65</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482CB86B-0B72-435E-BBE7-E77545C50227}"/>
              </a:ext>
            </a:extLst>
          </p:cNvPr>
          <p:cNvGraphicFramePr>
            <a:graphicFrameLocks noGrp="1"/>
          </p:cNvGraphicFramePr>
          <p:nvPr>
            <p:ph idx="1"/>
            <p:extLst>
              <p:ext uri="{D42A27DB-BD31-4B8C-83A1-F6EECF244321}">
                <p14:modId xmlns:p14="http://schemas.microsoft.com/office/powerpoint/2010/main" val="2645386468"/>
              </p:ext>
            </p:extLst>
          </p:nvPr>
        </p:nvGraphicFramePr>
        <p:xfrm>
          <a:off x="4288221" y="511387"/>
          <a:ext cx="7598979" cy="594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40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ED55CDB-AD14-4C73-B20D-AAC49DC46FAD}"/>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Catégorie d’impacts</a:t>
            </a: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02D5CD08-9475-4C9E-A5B7-70FACD4A3514}"/>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66</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F5C12CDF-83C5-457C-9B1A-901FD2DEF4EA}"/>
              </a:ext>
            </a:extLst>
          </p:cNvPr>
          <p:cNvGraphicFramePr>
            <a:graphicFrameLocks noGrp="1"/>
          </p:cNvGraphicFramePr>
          <p:nvPr>
            <p:ph idx="1"/>
            <p:extLst>
              <p:ext uri="{D42A27DB-BD31-4B8C-83A1-F6EECF244321}">
                <p14:modId xmlns:p14="http://schemas.microsoft.com/office/powerpoint/2010/main" val="143558683"/>
              </p:ext>
            </p:extLst>
          </p:nvPr>
        </p:nvGraphicFramePr>
        <p:xfrm>
          <a:off x="4487451" y="750440"/>
          <a:ext cx="7416077" cy="570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6188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8E0F9-9DB0-472C-9360-8232FAD7826B}"/>
              </a:ext>
            </a:extLst>
          </p:cNvPr>
          <p:cNvSpPr>
            <a:spLocks noGrp="1"/>
          </p:cNvSpPr>
          <p:nvPr>
            <p:ph type="title"/>
          </p:nvPr>
        </p:nvSpPr>
        <p:spPr/>
        <p:txBody>
          <a:bodyPr/>
          <a:lstStyle/>
          <a:p>
            <a:r>
              <a:rPr lang="fr-FR" dirty="0"/>
              <a:t>Identifier les catégories d’impacts</a:t>
            </a:r>
            <a:endParaRPr lang="fr-BE" dirty="0"/>
          </a:p>
        </p:txBody>
      </p:sp>
      <p:sp>
        <p:nvSpPr>
          <p:cNvPr id="3" name="Espace réservé du contenu 2">
            <a:extLst>
              <a:ext uri="{FF2B5EF4-FFF2-40B4-BE49-F238E27FC236}">
                <a16:creationId xmlns:a16="http://schemas.microsoft.com/office/drawing/2014/main" id="{44A2E89D-FBAF-4497-AF57-A9E26EB5F495}"/>
              </a:ext>
            </a:extLst>
          </p:cNvPr>
          <p:cNvSpPr>
            <a:spLocks noGrp="1"/>
          </p:cNvSpPr>
          <p:nvPr>
            <p:ph idx="1"/>
          </p:nvPr>
        </p:nvSpPr>
        <p:spPr>
          <a:xfrm>
            <a:off x="838200" y="3428999"/>
            <a:ext cx="10515600" cy="2747963"/>
          </a:xfrm>
        </p:spPr>
        <p:txBody>
          <a:bodyPr/>
          <a:lstStyle/>
          <a:p>
            <a:pPr marL="0" indent="0">
              <a:buNone/>
            </a:pPr>
            <a:r>
              <a:rPr lang="fr-FR" dirty="0"/>
              <a:t>Sur base des évènements redoutés, proposez une liste de catégories d’impacts pour la société </a:t>
            </a:r>
            <a:r>
              <a:rPr lang="fr-FR" dirty="0" err="1"/>
              <a:t>Eurogenstib</a:t>
            </a:r>
            <a:r>
              <a:rPr lang="fr-FR" dirty="0"/>
              <a:t>.</a:t>
            </a:r>
            <a:endParaRPr lang="fr-BE" dirty="0"/>
          </a:p>
        </p:txBody>
      </p:sp>
      <p:sp>
        <p:nvSpPr>
          <p:cNvPr id="6" name="Titre 1">
            <a:extLst>
              <a:ext uri="{FF2B5EF4-FFF2-40B4-BE49-F238E27FC236}">
                <a16:creationId xmlns:a16="http://schemas.microsoft.com/office/drawing/2014/main" id="{48858281-B8E3-4595-BABF-50F99C960148}"/>
              </a:ext>
            </a:extLst>
          </p:cNvPr>
          <p:cNvSpPr txBox="1">
            <a:spLocks/>
          </p:cNvSpPr>
          <p:nvPr/>
        </p:nvSpPr>
        <p:spPr>
          <a:xfrm>
            <a:off x="4906107" y="1651367"/>
            <a:ext cx="7502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b="1">
                <a:solidFill>
                  <a:srgbClr val="333333"/>
                </a:solidFill>
                <a:latin typeface="Source Sans Pro" panose="020B0503030403020204" pitchFamily="34" charset="0"/>
              </a:rPr>
              <a:t>Eurogenstib</a:t>
            </a:r>
            <a:endParaRPr lang="fr-BE" dirty="0"/>
          </a:p>
        </p:txBody>
      </p:sp>
      <p:pic>
        <p:nvPicPr>
          <p:cNvPr id="7" name="Image 6">
            <a:extLst>
              <a:ext uri="{FF2B5EF4-FFF2-40B4-BE49-F238E27FC236}">
                <a16:creationId xmlns:a16="http://schemas.microsoft.com/office/drawing/2014/main" id="{7AFCA7A0-6E78-49D6-9FF9-67A13F27071C}"/>
              </a:ext>
            </a:extLst>
          </p:cNvPr>
          <p:cNvPicPr>
            <a:picLocks noChangeAspect="1"/>
          </p:cNvPicPr>
          <p:nvPr/>
        </p:nvPicPr>
        <p:blipFill>
          <a:blip r:embed="rId3"/>
          <a:stretch>
            <a:fillRect/>
          </a:stretch>
        </p:blipFill>
        <p:spPr>
          <a:xfrm>
            <a:off x="3322636" y="1651367"/>
            <a:ext cx="1284533" cy="1174035"/>
          </a:xfrm>
          <a:prstGeom prst="rect">
            <a:avLst/>
          </a:prstGeom>
        </p:spPr>
      </p:pic>
      <p:sp>
        <p:nvSpPr>
          <p:cNvPr id="4" name="Espace réservé du numéro de diapositive 3">
            <a:extLst>
              <a:ext uri="{FF2B5EF4-FFF2-40B4-BE49-F238E27FC236}">
                <a16:creationId xmlns:a16="http://schemas.microsoft.com/office/drawing/2014/main" id="{6266A0D1-DAF8-4464-A4A3-79639F4137BE}"/>
              </a:ext>
            </a:extLst>
          </p:cNvPr>
          <p:cNvSpPr>
            <a:spLocks noGrp="1"/>
          </p:cNvSpPr>
          <p:nvPr>
            <p:ph type="sldNum" sz="quarter" idx="12"/>
          </p:nvPr>
        </p:nvSpPr>
        <p:spPr/>
        <p:txBody>
          <a:bodyPr/>
          <a:lstStyle/>
          <a:p>
            <a:fld id="{7EFC2A66-ABA7-4966-AC71-A702B9623C14}" type="slidenum">
              <a:rPr lang="fr-BE" smtClean="0"/>
              <a:t>67</a:t>
            </a:fld>
            <a:endParaRPr lang="fr-BE"/>
          </a:p>
        </p:txBody>
      </p:sp>
    </p:spTree>
    <p:extLst>
      <p:ext uri="{BB962C8B-B14F-4D97-AF65-F5344CB8AC3E}">
        <p14:creationId xmlns:p14="http://schemas.microsoft.com/office/powerpoint/2010/main" val="406395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4757E2-D543-4AA2-8ECB-06EA5DB642C4}"/>
              </a:ext>
            </a:extLst>
          </p:cNvPr>
          <p:cNvSpPr>
            <a:spLocks noGrp="1"/>
          </p:cNvSpPr>
          <p:nvPr>
            <p:ph type="title"/>
          </p:nvPr>
        </p:nvSpPr>
        <p:spPr/>
        <p:txBody>
          <a:bodyPr/>
          <a:lstStyle/>
          <a:p>
            <a:endParaRPr lang="fr-BE"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6324783F-917F-4B25-B5CC-6603FF59A696}"/>
                  </a:ext>
                </a:extLst>
              </p:cNvPr>
              <p:cNvGraphicFramePr>
                <a:graphicFrameLocks noGrp="1"/>
              </p:cNvGraphicFramePr>
              <p:nvPr>
                <p:ph idx="1"/>
                <p:extLst>
                  <p:ext uri="{D42A27DB-BD31-4B8C-83A1-F6EECF244321}">
                    <p14:modId xmlns:p14="http://schemas.microsoft.com/office/powerpoint/2010/main" val="351153415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6324783F-917F-4B25-B5CC-6603FF59A69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69FB1A35-62DD-430A-AA56-B3141F41300A}"/>
              </a:ext>
            </a:extLst>
          </p:cNvPr>
          <p:cNvSpPr>
            <a:spLocks noGrp="1"/>
          </p:cNvSpPr>
          <p:nvPr>
            <p:ph type="sldNum" sz="quarter" idx="12"/>
          </p:nvPr>
        </p:nvSpPr>
        <p:spPr/>
        <p:txBody>
          <a:bodyPr/>
          <a:lstStyle/>
          <a:p>
            <a:fld id="{7EFC2A66-ABA7-4966-AC71-A702B9623C14}" type="slidenum">
              <a:rPr lang="fr-BE" smtClean="0"/>
              <a:t>68</a:t>
            </a:fld>
            <a:endParaRPr lang="fr-BE"/>
          </a:p>
        </p:txBody>
      </p:sp>
    </p:spTree>
    <p:extLst>
      <p:ext uri="{BB962C8B-B14F-4D97-AF65-F5344CB8AC3E}">
        <p14:creationId xmlns:p14="http://schemas.microsoft.com/office/powerpoint/2010/main" val="1110794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D7AE9-E1AE-4CE8-8552-8C24FFFF002D}"/>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B8F9F284-4813-4442-885A-D642E545019C}"/>
                  </a:ext>
                </a:extLst>
              </p:cNvPr>
              <p:cNvGraphicFramePr>
                <a:graphicFrameLocks noGrp="1"/>
              </p:cNvGraphicFramePr>
              <p:nvPr>
                <p:ph idx="1"/>
                <p:extLst>
                  <p:ext uri="{D42A27DB-BD31-4B8C-83A1-F6EECF244321}">
                    <p14:modId xmlns:p14="http://schemas.microsoft.com/office/powerpoint/2010/main" val="348836086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B8F9F284-4813-4442-885A-D642E545019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F8C5424C-397D-4EE6-AC73-1992451A601E}"/>
              </a:ext>
            </a:extLst>
          </p:cNvPr>
          <p:cNvSpPr>
            <a:spLocks noGrp="1"/>
          </p:cNvSpPr>
          <p:nvPr>
            <p:ph type="sldNum" sz="quarter" idx="12"/>
          </p:nvPr>
        </p:nvSpPr>
        <p:spPr/>
        <p:txBody>
          <a:bodyPr/>
          <a:lstStyle/>
          <a:p>
            <a:fld id="{7EFC2A66-ABA7-4966-AC71-A702B9623C14}" type="slidenum">
              <a:rPr lang="fr-BE" smtClean="0"/>
              <a:t>69</a:t>
            </a:fld>
            <a:endParaRPr lang="fr-BE"/>
          </a:p>
        </p:txBody>
      </p:sp>
    </p:spTree>
    <p:extLst>
      <p:ext uri="{BB962C8B-B14F-4D97-AF65-F5344CB8AC3E}">
        <p14:creationId xmlns:p14="http://schemas.microsoft.com/office/powerpoint/2010/main" val="220125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F958B189-9B30-4DF0-ABC3-FE40CBC990EC}"/>
              </a:ext>
            </a:extLst>
          </p:cNvPr>
          <p:cNvSpPr>
            <a:spLocks noGrp="1"/>
          </p:cNvSpPr>
          <p:nvPr>
            <p:ph type="title"/>
          </p:nvPr>
        </p:nvSpPr>
        <p:spPr>
          <a:xfrm>
            <a:off x="3027924" y="991261"/>
            <a:ext cx="5754696" cy="1837349"/>
          </a:xfrm>
        </p:spPr>
        <p:txBody>
          <a:bodyPr>
            <a:normAutofit/>
          </a:bodyPr>
          <a:lstStyle/>
          <a:p>
            <a:pPr algn="ctr"/>
            <a:r>
              <a:rPr lang="fr-FR" sz="3600" dirty="0">
                <a:solidFill>
                  <a:schemeClr val="tx2"/>
                </a:solidFill>
              </a:rPr>
              <a:t>Les livrables</a:t>
            </a:r>
            <a:endParaRPr lang="fr-BE" sz="3600" dirty="0">
              <a:solidFill>
                <a:schemeClr val="tx2"/>
              </a:solidFill>
            </a:endParaRPr>
          </a:p>
        </p:txBody>
      </p:sp>
      <p:sp>
        <p:nvSpPr>
          <p:cNvPr id="3" name="Espace réservé du contenu 2">
            <a:extLst>
              <a:ext uri="{FF2B5EF4-FFF2-40B4-BE49-F238E27FC236}">
                <a16:creationId xmlns:a16="http://schemas.microsoft.com/office/drawing/2014/main" id="{B239711A-3210-41D9-8026-AD4C750D6F5A}"/>
              </a:ext>
            </a:extLst>
          </p:cNvPr>
          <p:cNvSpPr>
            <a:spLocks noGrp="1"/>
          </p:cNvSpPr>
          <p:nvPr>
            <p:ph idx="1"/>
          </p:nvPr>
        </p:nvSpPr>
        <p:spPr>
          <a:xfrm>
            <a:off x="2530929" y="2979335"/>
            <a:ext cx="7070271" cy="2887403"/>
          </a:xfrm>
        </p:spPr>
        <p:txBody>
          <a:bodyPr anchor="t">
            <a:normAutofit/>
          </a:bodyPr>
          <a:lstStyle/>
          <a:p>
            <a:r>
              <a:rPr lang="fr-FR" sz="2400" dirty="0">
                <a:solidFill>
                  <a:schemeClr val="tx2"/>
                </a:solidFill>
              </a:rPr>
              <a:t>Les évènements redoutés et leur niveau de gravité</a:t>
            </a:r>
          </a:p>
          <a:p>
            <a:r>
              <a:rPr lang="fr-FR" sz="2400" dirty="0">
                <a:solidFill>
                  <a:schemeClr val="tx2"/>
                </a:solidFill>
              </a:rPr>
              <a:t>Le socle de sécurité</a:t>
            </a:r>
          </a:p>
          <a:p>
            <a:pPr lvl="1"/>
            <a:r>
              <a:rPr lang="fr-FR" dirty="0">
                <a:solidFill>
                  <a:schemeClr val="tx2"/>
                </a:solidFill>
              </a:rPr>
              <a:t>Liste de référentiels applicables</a:t>
            </a:r>
          </a:p>
          <a:p>
            <a:pPr lvl="1"/>
            <a:r>
              <a:rPr lang="fr-FR" dirty="0">
                <a:solidFill>
                  <a:schemeClr val="tx2"/>
                </a:solidFill>
              </a:rPr>
              <a:t>Etat d’application des référentiels</a:t>
            </a:r>
          </a:p>
          <a:p>
            <a:pPr lvl="1"/>
            <a:r>
              <a:rPr lang="fr-FR" dirty="0">
                <a:solidFill>
                  <a:schemeClr val="tx2"/>
                </a:solidFill>
              </a:rPr>
              <a:t>Identification et justification des écarts</a:t>
            </a:r>
          </a:p>
          <a:p>
            <a:endParaRPr lang="fr-BE" sz="2000" dirty="0">
              <a:solidFill>
                <a:schemeClr val="tx2"/>
              </a:solidFill>
            </a:endParaRPr>
          </a:p>
        </p:txBody>
      </p:sp>
      <p:grpSp>
        <p:nvGrpSpPr>
          <p:cNvPr id="19" name="Group 18">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ce réservé du numéro de diapositive 3">
            <a:extLst>
              <a:ext uri="{FF2B5EF4-FFF2-40B4-BE49-F238E27FC236}">
                <a16:creationId xmlns:a16="http://schemas.microsoft.com/office/drawing/2014/main" id="{19466CF5-A014-42C8-863A-018E90640F47}"/>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smtClean="0"/>
              <a:pPr>
                <a:spcAft>
                  <a:spcPts val="600"/>
                </a:spcAft>
              </a:pPr>
              <a:t>7</a:t>
            </a:fld>
            <a:endParaRPr lang="fr-BE"/>
          </a:p>
        </p:txBody>
      </p:sp>
    </p:spTree>
    <p:extLst>
      <p:ext uri="{BB962C8B-B14F-4D97-AF65-F5344CB8AC3E}">
        <p14:creationId xmlns:p14="http://schemas.microsoft.com/office/powerpoint/2010/main" val="3892230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D90A4-51EA-41CC-97F4-A93B4CE6FB4A}"/>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8C885BAE-3BE6-4F5B-8257-7E957DE8D1DC}"/>
                  </a:ext>
                </a:extLst>
              </p:cNvPr>
              <p:cNvGraphicFramePr>
                <a:graphicFrameLocks noGrp="1"/>
              </p:cNvGraphicFramePr>
              <p:nvPr>
                <p:ph idx="1"/>
                <p:extLst>
                  <p:ext uri="{D42A27DB-BD31-4B8C-83A1-F6EECF244321}">
                    <p14:modId xmlns:p14="http://schemas.microsoft.com/office/powerpoint/2010/main" val="322544213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8C885BAE-3BE6-4F5B-8257-7E957DE8D1D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08FF00E5-5CC8-49D5-A161-4304793D30CB}"/>
              </a:ext>
            </a:extLst>
          </p:cNvPr>
          <p:cNvSpPr>
            <a:spLocks noGrp="1"/>
          </p:cNvSpPr>
          <p:nvPr>
            <p:ph type="sldNum" sz="quarter" idx="12"/>
          </p:nvPr>
        </p:nvSpPr>
        <p:spPr/>
        <p:txBody>
          <a:bodyPr/>
          <a:lstStyle/>
          <a:p>
            <a:fld id="{7EFC2A66-ABA7-4966-AC71-A702B9623C14}" type="slidenum">
              <a:rPr lang="fr-BE" smtClean="0"/>
              <a:t>70</a:t>
            </a:fld>
            <a:endParaRPr lang="fr-BE"/>
          </a:p>
        </p:txBody>
      </p:sp>
    </p:spTree>
    <p:extLst>
      <p:ext uri="{BB962C8B-B14F-4D97-AF65-F5344CB8AC3E}">
        <p14:creationId xmlns:p14="http://schemas.microsoft.com/office/powerpoint/2010/main" val="1514620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2C694E-1DFC-4812-B50A-ED4A7D1910DB}"/>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772DD428-C489-42BD-A3DA-1F7E25EDDA02}"/>
                  </a:ext>
                </a:extLst>
              </p:cNvPr>
              <p:cNvGraphicFramePr>
                <a:graphicFrameLocks noGrp="1"/>
              </p:cNvGraphicFramePr>
              <p:nvPr>
                <p:ph idx="1"/>
                <p:extLst>
                  <p:ext uri="{D42A27DB-BD31-4B8C-83A1-F6EECF244321}">
                    <p14:modId xmlns:p14="http://schemas.microsoft.com/office/powerpoint/2010/main" val="233860576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772DD428-C489-42BD-A3DA-1F7E25EDDA02}"/>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7CB87082-F695-4901-9C3A-A2A620739593}"/>
              </a:ext>
            </a:extLst>
          </p:cNvPr>
          <p:cNvSpPr>
            <a:spLocks noGrp="1"/>
          </p:cNvSpPr>
          <p:nvPr>
            <p:ph type="sldNum" sz="quarter" idx="12"/>
          </p:nvPr>
        </p:nvSpPr>
        <p:spPr/>
        <p:txBody>
          <a:bodyPr/>
          <a:lstStyle/>
          <a:p>
            <a:fld id="{7EFC2A66-ABA7-4966-AC71-A702B9623C14}" type="slidenum">
              <a:rPr lang="fr-BE" smtClean="0"/>
              <a:t>71</a:t>
            </a:fld>
            <a:endParaRPr lang="fr-BE"/>
          </a:p>
        </p:txBody>
      </p:sp>
    </p:spTree>
    <p:extLst>
      <p:ext uri="{BB962C8B-B14F-4D97-AF65-F5344CB8AC3E}">
        <p14:creationId xmlns:p14="http://schemas.microsoft.com/office/powerpoint/2010/main" val="2390570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FD0C56-4897-48C0-82F3-B219403F0638}"/>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290400B2-FB83-4EEE-BD87-61A6247B5F45}"/>
                  </a:ext>
                </a:extLst>
              </p:cNvPr>
              <p:cNvGraphicFramePr>
                <a:graphicFrameLocks noGrp="1"/>
              </p:cNvGraphicFramePr>
              <p:nvPr>
                <p:ph idx="1"/>
                <p:extLst>
                  <p:ext uri="{D42A27DB-BD31-4B8C-83A1-F6EECF244321}">
                    <p14:modId xmlns:p14="http://schemas.microsoft.com/office/powerpoint/2010/main" val="43199863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290400B2-FB83-4EEE-BD87-61A6247B5F4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299E3AB9-C189-4857-B0EF-990346EFDEFB}"/>
              </a:ext>
            </a:extLst>
          </p:cNvPr>
          <p:cNvSpPr>
            <a:spLocks noGrp="1"/>
          </p:cNvSpPr>
          <p:nvPr>
            <p:ph type="sldNum" sz="quarter" idx="12"/>
          </p:nvPr>
        </p:nvSpPr>
        <p:spPr/>
        <p:txBody>
          <a:bodyPr/>
          <a:lstStyle/>
          <a:p>
            <a:fld id="{7EFC2A66-ABA7-4966-AC71-A702B9623C14}" type="slidenum">
              <a:rPr lang="fr-BE" smtClean="0"/>
              <a:t>72</a:t>
            </a:fld>
            <a:endParaRPr lang="fr-BE"/>
          </a:p>
        </p:txBody>
      </p:sp>
    </p:spTree>
    <p:extLst>
      <p:ext uri="{BB962C8B-B14F-4D97-AF65-F5344CB8AC3E}">
        <p14:creationId xmlns:p14="http://schemas.microsoft.com/office/powerpoint/2010/main" val="1116500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32EA9-0BCF-483E-A7D2-BE182AE07EDF}"/>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AAD1A0B8-4339-4F63-8C00-B3BCC94DD732}"/>
                  </a:ext>
                </a:extLst>
              </p:cNvPr>
              <p:cNvGraphicFramePr>
                <a:graphicFrameLocks noGrp="1"/>
              </p:cNvGraphicFramePr>
              <p:nvPr>
                <p:ph idx="1"/>
                <p:extLst>
                  <p:ext uri="{D42A27DB-BD31-4B8C-83A1-F6EECF244321}">
                    <p14:modId xmlns:p14="http://schemas.microsoft.com/office/powerpoint/2010/main" val="80249066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AAD1A0B8-4339-4F63-8C00-B3BCC94DD732}"/>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1BAD2C21-697E-4E05-B796-4A8DF84B7366}"/>
              </a:ext>
            </a:extLst>
          </p:cNvPr>
          <p:cNvSpPr>
            <a:spLocks noGrp="1"/>
          </p:cNvSpPr>
          <p:nvPr>
            <p:ph type="sldNum" sz="quarter" idx="12"/>
          </p:nvPr>
        </p:nvSpPr>
        <p:spPr/>
        <p:txBody>
          <a:bodyPr/>
          <a:lstStyle/>
          <a:p>
            <a:fld id="{7EFC2A66-ABA7-4966-AC71-A702B9623C14}" type="slidenum">
              <a:rPr lang="fr-BE" smtClean="0"/>
              <a:t>73</a:t>
            </a:fld>
            <a:endParaRPr lang="fr-BE"/>
          </a:p>
        </p:txBody>
      </p:sp>
    </p:spTree>
    <p:extLst>
      <p:ext uri="{BB962C8B-B14F-4D97-AF65-F5344CB8AC3E}">
        <p14:creationId xmlns:p14="http://schemas.microsoft.com/office/powerpoint/2010/main" val="21140414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FFA37-3E9D-46EC-A977-E48444A7D07D}"/>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654C6E34-1613-4A15-824E-CA435D5D7120}"/>
                  </a:ext>
                </a:extLst>
              </p:cNvPr>
              <p:cNvGraphicFramePr>
                <a:graphicFrameLocks noGrp="1"/>
              </p:cNvGraphicFramePr>
              <p:nvPr>
                <p:ph idx="1"/>
                <p:extLst>
                  <p:ext uri="{D42A27DB-BD31-4B8C-83A1-F6EECF244321}">
                    <p14:modId xmlns:p14="http://schemas.microsoft.com/office/powerpoint/2010/main" val="2216892567"/>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654C6E34-1613-4A15-824E-CA435D5D712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E6FB3440-0919-4A90-B951-75D1581FC45C}"/>
              </a:ext>
            </a:extLst>
          </p:cNvPr>
          <p:cNvSpPr>
            <a:spLocks noGrp="1"/>
          </p:cNvSpPr>
          <p:nvPr>
            <p:ph type="sldNum" sz="quarter" idx="12"/>
          </p:nvPr>
        </p:nvSpPr>
        <p:spPr/>
        <p:txBody>
          <a:bodyPr/>
          <a:lstStyle/>
          <a:p>
            <a:fld id="{7EFC2A66-ABA7-4966-AC71-A702B9623C14}" type="slidenum">
              <a:rPr lang="fr-BE" smtClean="0"/>
              <a:t>74</a:t>
            </a:fld>
            <a:endParaRPr lang="fr-BE"/>
          </a:p>
        </p:txBody>
      </p:sp>
    </p:spTree>
    <p:extLst>
      <p:ext uri="{BB962C8B-B14F-4D97-AF65-F5344CB8AC3E}">
        <p14:creationId xmlns:p14="http://schemas.microsoft.com/office/powerpoint/2010/main" val="3949897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C54F73-5821-4D4C-9061-4758E493CAEA}"/>
              </a:ext>
            </a:extLst>
          </p:cNvPr>
          <p:cNvSpPr>
            <a:spLocks noGrp="1"/>
          </p:cNvSpPr>
          <p:nvPr>
            <p:ph type="title"/>
          </p:nvPr>
        </p:nvSpPr>
        <p:spPr/>
        <p:txBody>
          <a:bodyPr/>
          <a:lstStyle/>
          <a:p>
            <a:r>
              <a:rPr lang="fr-FR" dirty="0"/>
              <a:t>Echelle de gravité</a:t>
            </a:r>
            <a:endParaRPr lang="fr-BE" dirty="0"/>
          </a:p>
        </p:txBody>
      </p:sp>
      <p:sp>
        <p:nvSpPr>
          <p:cNvPr id="3" name="Espace réservé du contenu 2">
            <a:extLst>
              <a:ext uri="{FF2B5EF4-FFF2-40B4-BE49-F238E27FC236}">
                <a16:creationId xmlns:a16="http://schemas.microsoft.com/office/drawing/2014/main" id="{56E12808-6B94-4AE0-98F3-EDD44B7CB862}"/>
              </a:ext>
            </a:extLst>
          </p:cNvPr>
          <p:cNvSpPr>
            <a:spLocks noGrp="1"/>
          </p:cNvSpPr>
          <p:nvPr>
            <p:ph idx="1"/>
          </p:nvPr>
        </p:nvSpPr>
        <p:spPr>
          <a:xfrm>
            <a:off x="838200" y="1825625"/>
            <a:ext cx="10515600" cy="2535360"/>
          </a:xfrm>
        </p:spPr>
        <p:txBody>
          <a:bodyPr/>
          <a:lstStyle/>
          <a:p>
            <a:pPr>
              <a:lnSpc>
                <a:spcPct val="100000"/>
              </a:lnSpc>
              <a:spcBef>
                <a:spcPts val="0"/>
              </a:spcBef>
              <a:defRPr/>
            </a:pPr>
            <a:r>
              <a:rPr lang="fr-FR" dirty="0">
                <a:solidFill>
                  <a:srgbClr val="202124"/>
                </a:solidFill>
                <a:latin typeface="arial" panose="020B0604020202020204" pitchFamily="34" charset="0"/>
              </a:rPr>
              <a:t>Gravité :</a:t>
            </a:r>
            <a:r>
              <a:rPr lang="fr-FR" dirty="0"/>
              <a:t> </a:t>
            </a:r>
            <a:r>
              <a:rPr lang="fr-BE" dirty="0"/>
              <a:t>caractère de ce qui a de l'importance, de ce qui peut entraîner de graves conséquences.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Elle          selon le nombre d’impacts et leur niveau mais aussi selon la valeur de l’objet étudié.</a:t>
            </a:r>
          </a:p>
          <a:p>
            <a:pPr marL="0" indent="0">
              <a:buNone/>
            </a:pPr>
            <a:endParaRPr lang="fr-BE" dirty="0"/>
          </a:p>
        </p:txBody>
      </p:sp>
      <p:sp>
        <p:nvSpPr>
          <p:cNvPr id="5" name="ZoneTexte 4">
            <a:extLst>
              <a:ext uri="{FF2B5EF4-FFF2-40B4-BE49-F238E27FC236}">
                <a16:creationId xmlns:a16="http://schemas.microsoft.com/office/drawing/2014/main" id="{AC2E8748-9683-40D6-96F1-B1AE04ADECD2}"/>
              </a:ext>
            </a:extLst>
          </p:cNvPr>
          <p:cNvSpPr txBox="1"/>
          <p:nvPr/>
        </p:nvSpPr>
        <p:spPr>
          <a:xfrm>
            <a:off x="1393581" y="3093305"/>
            <a:ext cx="945172" cy="523220"/>
          </a:xfrm>
          <a:prstGeom prst="rect">
            <a:avLst/>
          </a:prstGeom>
          <a:noFill/>
        </p:spPr>
        <p:txBody>
          <a:bodyPr wrap="square">
            <a:spAutoFit/>
          </a:bodyPr>
          <a:lstStyle/>
          <a:p>
            <a:r>
              <a:rPr lang="fr-FR" sz="2800" dirty="0"/>
              <a:t>varie</a:t>
            </a:r>
            <a:endParaRPr lang="fr-BE" sz="2800" dirty="0"/>
          </a:p>
        </p:txBody>
      </p:sp>
      <p:pic>
        <p:nvPicPr>
          <p:cNvPr id="6" name="Image 5">
            <a:extLst>
              <a:ext uri="{FF2B5EF4-FFF2-40B4-BE49-F238E27FC236}">
                <a16:creationId xmlns:a16="http://schemas.microsoft.com/office/drawing/2014/main" id="{66C8DEAE-FFE2-495C-88E3-AF44A05FAC21}"/>
              </a:ext>
            </a:extLst>
          </p:cNvPr>
          <p:cNvPicPr>
            <a:picLocks noChangeAspect="1"/>
          </p:cNvPicPr>
          <p:nvPr/>
        </p:nvPicPr>
        <p:blipFill>
          <a:blip r:embed="rId3"/>
          <a:stretch>
            <a:fillRect/>
          </a:stretch>
        </p:blipFill>
        <p:spPr>
          <a:xfrm>
            <a:off x="843656" y="4539375"/>
            <a:ext cx="2687907" cy="1416007"/>
          </a:xfrm>
          <a:prstGeom prst="rect">
            <a:avLst/>
          </a:prstGeom>
        </p:spPr>
      </p:pic>
      <p:pic>
        <p:nvPicPr>
          <p:cNvPr id="7" name="Image 6">
            <a:extLst>
              <a:ext uri="{FF2B5EF4-FFF2-40B4-BE49-F238E27FC236}">
                <a16:creationId xmlns:a16="http://schemas.microsoft.com/office/drawing/2014/main" id="{F84D1F6A-5C25-4C80-81BA-6C7019482AE3}"/>
              </a:ext>
            </a:extLst>
          </p:cNvPr>
          <p:cNvPicPr>
            <a:picLocks noChangeAspect="1"/>
          </p:cNvPicPr>
          <p:nvPr/>
        </p:nvPicPr>
        <p:blipFill>
          <a:blip r:embed="rId4"/>
          <a:stretch>
            <a:fillRect/>
          </a:stretch>
        </p:blipFill>
        <p:spPr>
          <a:xfrm>
            <a:off x="7915136" y="5278706"/>
            <a:ext cx="2656579" cy="676676"/>
          </a:xfrm>
          <a:prstGeom prst="rect">
            <a:avLst/>
          </a:prstGeom>
        </p:spPr>
      </p:pic>
      <p:pic>
        <p:nvPicPr>
          <p:cNvPr id="8" name="Image 7">
            <a:extLst>
              <a:ext uri="{FF2B5EF4-FFF2-40B4-BE49-F238E27FC236}">
                <a16:creationId xmlns:a16="http://schemas.microsoft.com/office/drawing/2014/main" id="{8B8707CB-4A2C-45CE-9A96-A74A10520871}"/>
              </a:ext>
            </a:extLst>
          </p:cNvPr>
          <p:cNvPicPr>
            <a:picLocks noChangeAspect="1"/>
          </p:cNvPicPr>
          <p:nvPr/>
        </p:nvPicPr>
        <p:blipFill>
          <a:blip r:embed="rId5"/>
          <a:stretch>
            <a:fillRect/>
          </a:stretch>
        </p:blipFill>
        <p:spPr>
          <a:xfrm>
            <a:off x="4187671" y="4797343"/>
            <a:ext cx="2800685" cy="1115262"/>
          </a:xfrm>
          <a:prstGeom prst="rect">
            <a:avLst/>
          </a:prstGeom>
        </p:spPr>
      </p:pic>
      <p:pic>
        <p:nvPicPr>
          <p:cNvPr id="9" name="Image 8">
            <a:extLst>
              <a:ext uri="{FF2B5EF4-FFF2-40B4-BE49-F238E27FC236}">
                <a16:creationId xmlns:a16="http://schemas.microsoft.com/office/drawing/2014/main" id="{F0E04E22-017A-4D2F-9901-889BBCD99E3A}"/>
              </a:ext>
            </a:extLst>
          </p:cNvPr>
          <p:cNvPicPr>
            <a:picLocks noChangeAspect="1"/>
          </p:cNvPicPr>
          <p:nvPr/>
        </p:nvPicPr>
        <p:blipFill>
          <a:blip r:embed="rId6"/>
          <a:stretch>
            <a:fillRect/>
          </a:stretch>
        </p:blipFill>
        <p:spPr>
          <a:xfrm>
            <a:off x="671994" y="6058924"/>
            <a:ext cx="3020317" cy="365841"/>
          </a:xfrm>
          <a:prstGeom prst="rect">
            <a:avLst/>
          </a:prstGeom>
        </p:spPr>
      </p:pic>
      <p:pic>
        <p:nvPicPr>
          <p:cNvPr id="10" name="Image 9">
            <a:extLst>
              <a:ext uri="{FF2B5EF4-FFF2-40B4-BE49-F238E27FC236}">
                <a16:creationId xmlns:a16="http://schemas.microsoft.com/office/drawing/2014/main" id="{2027C0F5-BE89-4C80-8B07-B53C55CD9C1B}"/>
              </a:ext>
            </a:extLst>
          </p:cNvPr>
          <p:cNvPicPr>
            <a:picLocks noChangeAspect="1"/>
          </p:cNvPicPr>
          <p:nvPr/>
        </p:nvPicPr>
        <p:blipFill>
          <a:blip r:embed="rId7"/>
          <a:stretch>
            <a:fillRect/>
          </a:stretch>
        </p:blipFill>
        <p:spPr>
          <a:xfrm>
            <a:off x="7621842" y="6136993"/>
            <a:ext cx="3471238" cy="306286"/>
          </a:xfrm>
          <a:prstGeom prst="rect">
            <a:avLst/>
          </a:prstGeom>
        </p:spPr>
      </p:pic>
      <p:pic>
        <p:nvPicPr>
          <p:cNvPr id="11" name="Image 10">
            <a:extLst>
              <a:ext uri="{FF2B5EF4-FFF2-40B4-BE49-F238E27FC236}">
                <a16:creationId xmlns:a16="http://schemas.microsoft.com/office/drawing/2014/main" id="{C13A509F-5A21-40B6-A287-7E81B975379E}"/>
              </a:ext>
            </a:extLst>
          </p:cNvPr>
          <p:cNvPicPr>
            <a:picLocks noChangeAspect="1"/>
          </p:cNvPicPr>
          <p:nvPr/>
        </p:nvPicPr>
        <p:blipFill>
          <a:blip r:embed="rId8"/>
          <a:stretch>
            <a:fillRect/>
          </a:stretch>
        </p:blipFill>
        <p:spPr>
          <a:xfrm>
            <a:off x="3848141" y="6164662"/>
            <a:ext cx="3479746" cy="425397"/>
          </a:xfrm>
          <a:prstGeom prst="rect">
            <a:avLst/>
          </a:prstGeom>
        </p:spPr>
      </p:pic>
      <p:sp>
        <p:nvSpPr>
          <p:cNvPr id="4" name="Espace réservé du numéro de diapositive 3">
            <a:extLst>
              <a:ext uri="{FF2B5EF4-FFF2-40B4-BE49-F238E27FC236}">
                <a16:creationId xmlns:a16="http://schemas.microsoft.com/office/drawing/2014/main" id="{623EFB38-AC2D-4ACD-A98D-117D7160A5F3}"/>
              </a:ext>
            </a:extLst>
          </p:cNvPr>
          <p:cNvSpPr>
            <a:spLocks noGrp="1"/>
          </p:cNvSpPr>
          <p:nvPr>
            <p:ph type="sldNum" sz="quarter" idx="12"/>
          </p:nvPr>
        </p:nvSpPr>
        <p:spPr/>
        <p:txBody>
          <a:bodyPr/>
          <a:lstStyle/>
          <a:p>
            <a:fld id="{7EFC2A66-ABA7-4966-AC71-A702B9623C14}" type="slidenum">
              <a:rPr lang="fr-BE" smtClean="0"/>
              <a:t>75</a:t>
            </a:fld>
            <a:endParaRPr lang="fr-BE"/>
          </a:p>
        </p:txBody>
      </p:sp>
    </p:spTree>
    <p:extLst>
      <p:ext uri="{BB962C8B-B14F-4D97-AF65-F5344CB8AC3E}">
        <p14:creationId xmlns:p14="http://schemas.microsoft.com/office/powerpoint/2010/main" val="4162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5"/>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5549502-03DD-43B2-92AB-D25BF8A0108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Echelle</a:t>
            </a:r>
          </a:p>
        </p:txBody>
      </p:sp>
      <p:sp>
        <p:nvSpPr>
          <p:cNvPr id="6" name="ZoneTexte 5">
            <a:extLst>
              <a:ext uri="{FF2B5EF4-FFF2-40B4-BE49-F238E27FC236}">
                <a16:creationId xmlns:a16="http://schemas.microsoft.com/office/drawing/2014/main" id="{C3FF5374-7444-4935-8FA2-2B5F43AC03B7}"/>
              </a:ext>
            </a:extLst>
          </p:cNvPr>
          <p:cNvSpPr txBox="1"/>
          <p:nvPr/>
        </p:nvSpPr>
        <p:spPr>
          <a:xfrm>
            <a:off x="8702075" y="1266398"/>
            <a:ext cx="3360863" cy="3585597"/>
          </a:xfrm>
          <a:prstGeom prst="rect">
            <a:avLst/>
          </a:prstGeom>
        </p:spPr>
        <p:txBody>
          <a:bodyPr vert="horz" lIns="91440" tIns="45720" rIns="91440" bIns="45720" rtlCol="0" anchor="ctr">
            <a:normAutofit/>
          </a:bodyPr>
          <a:lstStyle/>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liberté</a:t>
            </a:r>
            <a:r>
              <a:rPr lang="en-US" sz="2400" b="1" dirty="0">
                <a:solidFill>
                  <a:srgbClr val="292929"/>
                </a:solidFill>
                <a:latin typeface="charter"/>
              </a:rPr>
              <a:t> financière </a:t>
            </a:r>
          </a:p>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santé</a:t>
            </a:r>
            <a:endParaRPr lang="en-US" sz="2400" b="1" dirty="0">
              <a:solidFill>
                <a:srgbClr val="292929"/>
              </a:solidFill>
              <a:latin typeface="charter"/>
            </a:endParaRPr>
          </a:p>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famille</a:t>
            </a:r>
            <a:r>
              <a:rPr lang="en-US" sz="2400" b="1" dirty="0">
                <a:solidFill>
                  <a:srgbClr val="292929"/>
                </a:solidFill>
                <a:latin typeface="charter"/>
              </a:rPr>
              <a:t> </a:t>
            </a:r>
          </a:p>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sécurité</a:t>
            </a:r>
            <a:endParaRPr lang="en-US" sz="2400" b="1" dirty="0">
              <a:solidFill>
                <a:srgbClr val="292929"/>
              </a:solidFill>
              <a:latin typeface="charter"/>
            </a:endParaRPr>
          </a:p>
          <a:p>
            <a:pPr indent="-457200">
              <a:lnSpc>
                <a:spcPct val="90000"/>
              </a:lnSpc>
              <a:spcAft>
                <a:spcPts val="600"/>
              </a:spcAft>
              <a:buFont typeface="+mj-lt"/>
              <a:buAutoNum type="arabicPeriod"/>
            </a:pPr>
            <a:r>
              <a:rPr lang="en-US" sz="2400" b="1" dirty="0">
                <a:solidFill>
                  <a:srgbClr val="292929"/>
                </a:solidFill>
                <a:latin typeface="charter"/>
              </a:rPr>
              <a:t>Aider les </a:t>
            </a:r>
            <a:r>
              <a:rPr lang="en-US" sz="2400" b="1" dirty="0" err="1">
                <a:solidFill>
                  <a:srgbClr val="292929"/>
                </a:solidFill>
                <a:latin typeface="charter"/>
              </a:rPr>
              <a:t>autres</a:t>
            </a:r>
            <a:r>
              <a:rPr lang="en-US" sz="2400" b="1" dirty="0">
                <a:solidFill>
                  <a:srgbClr val="292929"/>
                </a:solidFill>
                <a:latin typeface="charter"/>
              </a:rPr>
              <a:t> </a:t>
            </a:r>
          </a:p>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délégation</a:t>
            </a:r>
            <a:r>
              <a:rPr lang="en-US" sz="2400" b="1" dirty="0">
                <a:solidFill>
                  <a:srgbClr val="292929"/>
                </a:solidFill>
                <a:latin typeface="charter"/>
              </a:rPr>
              <a:t> </a:t>
            </a:r>
          </a:p>
          <a:p>
            <a:pPr indent="-457200">
              <a:lnSpc>
                <a:spcPct val="90000"/>
              </a:lnSpc>
              <a:spcAft>
                <a:spcPts val="600"/>
              </a:spcAft>
              <a:buFont typeface="+mj-lt"/>
              <a:buAutoNum type="arabicPeriod"/>
            </a:pPr>
            <a:r>
              <a:rPr lang="en-US" sz="2400" b="1" dirty="0">
                <a:solidFill>
                  <a:srgbClr val="292929"/>
                </a:solidFill>
                <a:latin typeface="charter"/>
              </a:rPr>
              <a:t>La </a:t>
            </a:r>
            <a:r>
              <a:rPr lang="en-US" sz="2400" b="1" dirty="0" err="1">
                <a:solidFill>
                  <a:srgbClr val="292929"/>
                </a:solidFill>
                <a:latin typeface="charter"/>
              </a:rPr>
              <a:t>curiosité</a:t>
            </a:r>
            <a:endParaRPr lang="en-US" sz="2400" b="1" dirty="0">
              <a:solidFill>
                <a:srgbClr val="292929"/>
              </a:solidFill>
              <a:latin typeface="charter"/>
            </a:endParaRPr>
          </a:p>
          <a:p>
            <a:pPr indent="-457200">
              <a:lnSpc>
                <a:spcPct val="90000"/>
              </a:lnSpc>
              <a:spcAft>
                <a:spcPts val="600"/>
              </a:spcAft>
              <a:buFont typeface="+mj-lt"/>
              <a:buAutoNum type="arabicPeriod"/>
            </a:pPr>
            <a:r>
              <a:rPr lang="en-US" sz="2400" b="1" dirty="0">
                <a:solidFill>
                  <a:srgbClr val="292929"/>
                </a:solidFill>
                <a:latin typeface="charter"/>
              </a:rPr>
              <a:t>La gratitude</a:t>
            </a:r>
          </a:p>
        </p:txBody>
      </p:sp>
      <p:sp>
        <p:nvSpPr>
          <p:cNvPr id="3" name="Espace réservé du numéro de diapositive 2">
            <a:extLst>
              <a:ext uri="{FF2B5EF4-FFF2-40B4-BE49-F238E27FC236}">
                <a16:creationId xmlns:a16="http://schemas.microsoft.com/office/drawing/2014/main" id="{D7A8C77D-5175-46A0-B758-864A0617F70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EFC2A66-ABA7-4966-AC71-A702B9623C14}" type="slidenum">
              <a:rPr lang="en-US" sz="1100">
                <a:solidFill>
                  <a:schemeClr val="tx1">
                    <a:lumMod val="50000"/>
                    <a:lumOff val="50000"/>
                  </a:schemeClr>
                </a:solidFill>
              </a:rPr>
              <a:pPr>
                <a:spcAft>
                  <a:spcPts val="600"/>
                </a:spcAft>
              </a:pPr>
              <a:t>76</a:t>
            </a:fld>
            <a:endParaRPr lang="en-US" sz="1100">
              <a:solidFill>
                <a:schemeClr val="tx1">
                  <a:lumMod val="50000"/>
                  <a:lumOff val="50000"/>
                </a:schemeClr>
              </a:solidFill>
            </a:endParaRPr>
          </a:p>
        </p:txBody>
      </p:sp>
      <p:sp>
        <p:nvSpPr>
          <p:cNvPr id="7" name="ZoneTexte 6">
            <a:extLst>
              <a:ext uri="{FF2B5EF4-FFF2-40B4-BE49-F238E27FC236}">
                <a16:creationId xmlns:a16="http://schemas.microsoft.com/office/drawing/2014/main" id="{413B7C74-3F0D-4376-BCDD-322141BF5E0C}"/>
              </a:ext>
            </a:extLst>
          </p:cNvPr>
          <p:cNvSpPr txBox="1"/>
          <p:nvPr/>
        </p:nvSpPr>
        <p:spPr>
          <a:xfrm>
            <a:off x="4134810" y="1379840"/>
            <a:ext cx="4945308" cy="3585597"/>
          </a:xfrm>
          <a:prstGeom prst="rect">
            <a:avLst/>
          </a:prstGeom>
          <a:noFill/>
        </p:spPr>
        <p:txBody>
          <a:bodyPr wrap="square">
            <a:spAutoFit/>
          </a:bodyPr>
          <a:lstStyle/>
          <a:p>
            <a:pPr algn="l">
              <a:spcAft>
                <a:spcPts val="600"/>
              </a:spcAft>
              <a:buFont typeface="+mj-lt"/>
              <a:buAutoNum type="arabicPeriod"/>
            </a:pPr>
            <a:r>
              <a:rPr lang="fr-BE" sz="2400" b="1" i="0" dirty="0">
                <a:solidFill>
                  <a:srgbClr val="292929"/>
                </a:solidFill>
                <a:effectLst/>
                <a:latin typeface="charter"/>
              </a:rPr>
              <a:t>La reconnaissance</a:t>
            </a:r>
            <a:endParaRPr lang="fr-BE" sz="2400" b="0" i="0" dirty="0">
              <a:solidFill>
                <a:srgbClr val="292929"/>
              </a:solidFill>
              <a:effectLst/>
              <a:latin typeface="charter"/>
            </a:endParaRPr>
          </a:p>
          <a:p>
            <a:pPr algn="l">
              <a:spcAft>
                <a:spcPts val="600"/>
              </a:spcAft>
              <a:buFont typeface="+mj-lt"/>
              <a:buAutoNum type="arabicPeriod"/>
            </a:pPr>
            <a:r>
              <a:rPr lang="fr-BE" sz="2400" b="1" i="0" dirty="0">
                <a:solidFill>
                  <a:srgbClr val="292929"/>
                </a:solidFill>
                <a:effectLst/>
                <a:latin typeface="charter"/>
              </a:rPr>
              <a:t>L’atteinte des objectifs</a:t>
            </a:r>
            <a:endParaRPr lang="fr-BE" sz="2400" b="0" i="0" dirty="0">
              <a:solidFill>
                <a:srgbClr val="292929"/>
              </a:solidFill>
              <a:effectLst/>
              <a:latin typeface="charter"/>
            </a:endParaRPr>
          </a:p>
          <a:p>
            <a:pPr algn="l">
              <a:spcAft>
                <a:spcPts val="600"/>
              </a:spcAft>
              <a:buFont typeface="+mj-lt"/>
              <a:buAutoNum type="arabicPeriod"/>
            </a:pPr>
            <a:r>
              <a:rPr lang="fr-BE" sz="2400" b="1" i="0" dirty="0">
                <a:solidFill>
                  <a:srgbClr val="292929"/>
                </a:solidFill>
                <a:effectLst/>
                <a:latin typeface="charter"/>
              </a:rPr>
              <a:t>Les relations constructives</a:t>
            </a:r>
            <a:r>
              <a:rPr lang="fr-BE" sz="2400" b="0" i="0" dirty="0">
                <a:solidFill>
                  <a:srgbClr val="292929"/>
                </a:solidFill>
                <a:effectLst/>
                <a:latin typeface="charter"/>
              </a:rPr>
              <a:t> </a:t>
            </a:r>
          </a:p>
          <a:p>
            <a:pPr algn="l">
              <a:spcAft>
                <a:spcPts val="600"/>
              </a:spcAft>
              <a:buFont typeface="+mj-lt"/>
              <a:buAutoNum type="arabicPeriod"/>
            </a:pPr>
            <a:r>
              <a:rPr lang="fr-BE" sz="2400" b="1" i="0" dirty="0">
                <a:solidFill>
                  <a:srgbClr val="292929"/>
                </a:solidFill>
                <a:effectLst/>
                <a:latin typeface="charter"/>
              </a:rPr>
              <a:t>Le consensus</a:t>
            </a:r>
          </a:p>
          <a:p>
            <a:pPr algn="l">
              <a:spcAft>
                <a:spcPts val="600"/>
              </a:spcAft>
              <a:buFont typeface="+mj-lt"/>
              <a:buAutoNum type="arabicPeriod"/>
            </a:pPr>
            <a:r>
              <a:rPr lang="fr-BE" sz="2400" b="1" dirty="0">
                <a:solidFill>
                  <a:srgbClr val="292929"/>
                </a:solidFill>
                <a:latin typeface="charter"/>
              </a:rPr>
              <a:t>Le respect du budget</a:t>
            </a:r>
            <a:r>
              <a:rPr lang="fr-BE" sz="2400" b="0" i="0" dirty="0">
                <a:solidFill>
                  <a:srgbClr val="292929"/>
                </a:solidFill>
                <a:effectLst/>
                <a:latin typeface="charter"/>
              </a:rPr>
              <a:t> </a:t>
            </a:r>
          </a:p>
          <a:p>
            <a:pPr algn="l">
              <a:spcAft>
                <a:spcPts val="600"/>
              </a:spcAft>
              <a:buFont typeface="+mj-lt"/>
              <a:buAutoNum type="arabicPeriod"/>
            </a:pPr>
            <a:r>
              <a:rPr lang="fr-BE" sz="2400" b="1" i="0" dirty="0">
                <a:solidFill>
                  <a:srgbClr val="292929"/>
                </a:solidFill>
                <a:effectLst/>
                <a:latin typeface="charter"/>
              </a:rPr>
              <a:t>La </a:t>
            </a:r>
            <a:r>
              <a:rPr lang="fr-BE" sz="2400" b="1" dirty="0">
                <a:solidFill>
                  <a:srgbClr val="292929"/>
                </a:solidFill>
                <a:latin typeface="charter"/>
              </a:rPr>
              <a:t>tenue des délais</a:t>
            </a:r>
            <a:endParaRPr lang="fr-BE" sz="2400" b="1" i="0" dirty="0">
              <a:solidFill>
                <a:srgbClr val="292929"/>
              </a:solidFill>
              <a:effectLst/>
              <a:latin typeface="charter"/>
            </a:endParaRPr>
          </a:p>
          <a:p>
            <a:pPr algn="l">
              <a:spcAft>
                <a:spcPts val="600"/>
              </a:spcAft>
              <a:buFont typeface="+mj-lt"/>
              <a:buAutoNum type="arabicPeriod"/>
            </a:pPr>
            <a:r>
              <a:rPr lang="fr-BE" sz="2400" b="1" i="0" dirty="0">
                <a:solidFill>
                  <a:srgbClr val="292929"/>
                </a:solidFill>
                <a:effectLst/>
                <a:latin typeface="charter"/>
              </a:rPr>
              <a:t>La </a:t>
            </a:r>
            <a:r>
              <a:rPr lang="fr-BE" sz="2400" b="1" dirty="0">
                <a:solidFill>
                  <a:srgbClr val="292929"/>
                </a:solidFill>
                <a:latin typeface="charter"/>
              </a:rPr>
              <a:t>veille</a:t>
            </a:r>
            <a:endParaRPr lang="fr-BE" sz="2400" b="1" i="0" dirty="0">
              <a:solidFill>
                <a:srgbClr val="292929"/>
              </a:solidFill>
              <a:effectLst/>
              <a:latin typeface="charter"/>
            </a:endParaRPr>
          </a:p>
          <a:p>
            <a:pPr algn="l">
              <a:spcAft>
                <a:spcPts val="600"/>
              </a:spcAft>
              <a:buFont typeface="+mj-lt"/>
              <a:buAutoNum type="arabicPeriod"/>
            </a:pPr>
            <a:r>
              <a:rPr lang="fr-BE" sz="2400" b="1" i="0" dirty="0">
                <a:solidFill>
                  <a:srgbClr val="292929"/>
                </a:solidFill>
                <a:effectLst/>
                <a:latin typeface="charter"/>
              </a:rPr>
              <a:t>Le respect des horaires</a:t>
            </a:r>
            <a:endParaRPr lang="fr-FR" sz="2400" dirty="0"/>
          </a:p>
        </p:txBody>
      </p:sp>
      <p:sp>
        <p:nvSpPr>
          <p:cNvPr id="9" name="ZoneTexte 8">
            <a:extLst>
              <a:ext uri="{FF2B5EF4-FFF2-40B4-BE49-F238E27FC236}">
                <a16:creationId xmlns:a16="http://schemas.microsoft.com/office/drawing/2014/main" id="{39E09CEB-FCA1-42F6-841F-8E67963C9FA7}"/>
              </a:ext>
            </a:extLst>
          </p:cNvPr>
          <p:cNvSpPr txBox="1"/>
          <p:nvPr/>
        </p:nvSpPr>
        <p:spPr>
          <a:xfrm>
            <a:off x="4420221" y="5330664"/>
            <a:ext cx="8563708" cy="646331"/>
          </a:xfrm>
          <a:prstGeom prst="rect">
            <a:avLst/>
          </a:prstGeom>
          <a:noFill/>
        </p:spPr>
        <p:txBody>
          <a:bodyPr wrap="square">
            <a:spAutoFit/>
          </a:bodyPr>
          <a:lstStyle/>
          <a:p>
            <a:pPr>
              <a:spcAft>
                <a:spcPts val="600"/>
              </a:spcAft>
            </a:pPr>
            <a:r>
              <a:rPr lang="fr-BE" sz="3600" dirty="0">
                <a:solidFill>
                  <a:srgbClr val="FF0000"/>
                </a:solidFill>
                <a:latin typeface="charter"/>
              </a:rPr>
              <a:t>E</a:t>
            </a:r>
            <a:r>
              <a:rPr lang="fr-BE" sz="3600" b="0" i="0" dirty="0">
                <a:solidFill>
                  <a:srgbClr val="FF0000"/>
                </a:solidFill>
                <a:effectLst/>
                <a:latin typeface="charter"/>
              </a:rPr>
              <a:t>chelle de valeur permet de catégoriser</a:t>
            </a:r>
            <a:endParaRPr lang="fr-BE" sz="3600" dirty="0">
              <a:solidFill>
                <a:srgbClr val="FF0000"/>
              </a:solidFill>
            </a:endParaRPr>
          </a:p>
        </p:txBody>
      </p:sp>
    </p:spTree>
    <p:extLst>
      <p:ext uri="{BB962C8B-B14F-4D97-AF65-F5344CB8AC3E}">
        <p14:creationId xmlns:p14="http://schemas.microsoft.com/office/powerpoint/2010/main" val="24404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3D1E0-65BA-420A-970C-0BFE005F3427}"/>
              </a:ext>
            </a:extLst>
          </p:cNvPr>
          <p:cNvSpPr>
            <a:spLocks noGrp="1"/>
          </p:cNvSpPr>
          <p:nvPr>
            <p:ph type="title"/>
          </p:nvPr>
        </p:nvSpPr>
        <p:spPr/>
        <p:txBody>
          <a:bodyPr/>
          <a:lstStyle/>
          <a:p>
            <a:endParaRPr lang="fr-B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Wooclap - Make learning awesome">
                <a:extLst>
                  <a:ext uri="{FF2B5EF4-FFF2-40B4-BE49-F238E27FC236}">
                    <a16:creationId xmlns:a16="http://schemas.microsoft.com/office/drawing/2014/main" id="{8FA4524F-2577-4558-88DF-AAA62CB1BC18}"/>
                  </a:ext>
                </a:extLst>
              </p:cNvPr>
              <p:cNvGraphicFramePr>
                <a:graphicFrameLocks noGrp="1"/>
              </p:cNvGraphicFramePr>
              <p:nvPr>
                <p:ph idx="1"/>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Wooclap - Make learning awesome">
                <a:extLst>
                  <a:ext uri="{FF2B5EF4-FFF2-40B4-BE49-F238E27FC236}">
                    <a16:creationId xmlns:a16="http://schemas.microsoft.com/office/drawing/2014/main" id="{8FA4524F-2577-4558-88DF-AAA62CB1BC18}"/>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Espace réservé du numéro de diapositive 2">
            <a:extLst>
              <a:ext uri="{FF2B5EF4-FFF2-40B4-BE49-F238E27FC236}">
                <a16:creationId xmlns:a16="http://schemas.microsoft.com/office/drawing/2014/main" id="{C86AACB2-0EE0-4FB9-9A8E-CCD1918308D8}"/>
              </a:ext>
            </a:extLst>
          </p:cNvPr>
          <p:cNvSpPr>
            <a:spLocks noGrp="1"/>
          </p:cNvSpPr>
          <p:nvPr>
            <p:ph type="sldNum" sz="quarter" idx="12"/>
          </p:nvPr>
        </p:nvSpPr>
        <p:spPr/>
        <p:txBody>
          <a:bodyPr/>
          <a:lstStyle/>
          <a:p>
            <a:fld id="{7EFC2A66-ABA7-4966-AC71-A702B9623C14}" type="slidenum">
              <a:rPr lang="fr-BE" smtClean="0"/>
              <a:t>77</a:t>
            </a:fld>
            <a:endParaRPr lang="fr-BE"/>
          </a:p>
        </p:txBody>
      </p:sp>
    </p:spTree>
    <p:extLst>
      <p:ext uri="{BB962C8B-B14F-4D97-AF65-F5344CB8AC3E}">
        <p14:creationId xmlns:p14="http://schemas.microsoft.com/office/powerpoint/2010/main" val="543782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re 1">
            <a:extLst>
              <a:ext uri="{FF2B5EF4-FFF2-40B4-BE49-F238E27FC236}">
                <a16:creationId xmlns:a16="http://schemas.microsoft.com/office/drawing/2014/main" id="{0F859C51-F563-4C80-AA0D-7235F1D20730}"/>
              </a:ext>
            </a:extLst>
          </p:cNvPr>
          <p:cNvSpPr>
            <a:spLocks noGrp="1"/>
          </p:cNvSpPr>
          <p:nvPr>
            <p:ph type="title"/>
          </p:nvPr>
        </p:nvSpPr>
        <p:spPr>
          <a:xfrm>
            <a:off x="535020" y="685800"/>
            <a:ext cx="2780271" cy="5105400"/>
          </a:xfrm>
        </p:spPr>
        <p:txBody>
          <a:bodyPr>
            <a:normAutofit/>
          </a:bodyPr>
          <a:lstStyle/>
          <a:p>
            <a:r>
              <a:rPr lang="fr-FR" sz="4000">
                <a:solidFill>
                  <a:srgbClr val="FFFFFF"/>
                </a:solidFill>
              </a:rPr>
              <a:t>Qualités d’une bonne échelle </a:t>
            </a: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BBF6F25C-6ED3-4664-B43D-50CB8CA3E295}"/>
              </a:ext>
            </a:extLst>
          </p:cNvPr>
          <p:cNvSpPr>
            <a:spLocks noGrp="1"/>
          </p:cNvSpPr>
          <p:nvPr>
            <p:ph type="sldNum" sz="quarter" idx="12"/>
          </p:nvPr>
        </p:nvSpPr>
        <p:spPr>
          <a:xfrm>
            <a:off x="10265568" y="6309360"/>
            <a:ext cx="1088231" cy="365125"/>
          </a:xfrm>
        </p:spPr>
        <p:txBody>
          <a:bodyPr>
            <a:normAutofit/>
          </a:bodyPr>
          <a:lstStyle/>
          <a:p>
            <a:pPr>
              <a:spcAft>
                <a:spcPts val="600"/>
              </a:spcAft>
            </a:pPr>
            <a:fld id="{7EFC2A66-ABA7-4966-AC71-A702B9623C14}" type="slidenum">
              <a:rPr lang="fr-BE">
                <a:solidFill>
                  <a:prstClr val="black">
                    <a:tint val="75000"/>
                  </a:prstClr>
                </a:solidFill>
              </a:rPr>
              <a:pPr>
                <a:spcAft>
                  <a:spcPts val="600"/>
                </a:spcAft>
              </a:pPr>
              <a:t>78</a:t>
            </a:fld>
            <a:endParaRPr lang="fr-BE">
              <a:solidFill>
                <a:prstClr val="black">
                  <a:tint val="75000"/>
                </a:prstClr>
              </a:solidFill>
            </a:endParaRPr>
          </a:p>
        </p:txBody>
      </p:sp>
      <p:graphicFrame>
        <p:nvGraphicFramePr>
          <p:cNvPr id="6" name="Espace réservé du contenu 2">
            <a:extLst>
              <a:ext uri="{FF2B5EF4-FFF2-40B4-BE49-F238E27FC236}">
                <a16:creationId xmlns:a16="http://schemas.microsoft.com/office/drawing/2014/main" id="{911C81E8-8C07-4A2C-B701-73173070DBCA}"/>
              </a:ext>
            </a:extLst>
          </p:cNvPr>
          <p:cNvGraphicFramePr>
            <a:graphicFrameLocks noGrp="1"/>
          </p:cNvGraphicFramePr>
          <p:nvPr>
            <p:ph idx="1"/>
            <p:extLst>
              <p:ext uri="{D42A27DB-BD31-4B8C-83A1-F6EECF244321}">
                <p14:modId xmlns:p14="http://schemas.microsoft.com/office/powerpoint/2010/main" val="340375955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856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Wooclap - Make learning awesome">
                <a:extLst>
                  <a:ext uri="{FF2B5EF4-FFF2-40B4-BE49-F238E27FC236}">
                    <a16:creationId xmlns:a16="http://schemas.microsoft.com/office/drawing/2014/main" id="{D19BCE52-B807-493C-935B-431F434B25C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Wooclap - Make learning awesome">
                <a:extLst>
                  <a:ext uri="{FF2B5EF4-FFF2-40B4-BE49-F238E27FC236}">
                    <a16:creationId xmlns:a16="http://schemas.microsoft.com/office/drawing/2014/main" id="{D19BCE52-B807-493C-935B-431F434B25C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2" name="Espace réservé du numéro de diapositive 1">
            <a:extLst>
              <a:ext uri="{FF2B5EF4-FFF2-40B4-BE49-F238E27FC236}">
                <a16:creationId xmlns:a16="http://schemas.microsoft.com/office/drawing/2014/main" id="{3CC1BABF-6118-42AA-B577-4B98AEAA76B7}"/>
              </a:ext>
            </a:extLst>
          </p:cNvPr>
          <p:cNvSpPr>
            <a:spLocks noGrp="1"/>
          </p:cNvSpPr>
          <p:nvPr>
            <p:ph type="sldNum" sz="quarter" idx="12"/>
          </p:nvPr>
        </p:nvSpPr>
        <p:spPr/>
        <p:txBody>
          <a:bodyPr/>
          <a:lstStyle/>
          <a:p>
            <a:fld id="{7EFC2A66-ABA7-4966-AC71-A702B9623C14}" type="slidenum">
              <a:rPr lang="fr-BE" smtClean="0"/>
              <a:t>79</a:t>
            </a:fld>
            <a:endParaRPr lang="fr-BE"/>
          </a:p>
        </p:txBody>
      </p:sp>
    </p:spTree>
    <p:extLst>
      <p:ext uri="{BB962C8B-B14F-4D97-AF65-F5344CB8AC3E}">
        <p14:creationId xmlns:p14="http://schemas.microsoft.com/office/powerpoint/2010/main" val="128866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6F0B5F-3CEB-421C-A24E-13278A221E10}"/>
              </a:ext>
            </a:extLst>
          </p:cNvPr>
          <p:cNvSpPr>
            <a:spLocks noGrp="1"/>
          </p:cNvSpPr>
          <p:nvPr>
            <p:ph type="title"/>
          </p:nvPr>
        </p:nvSpPr>
        <p:spPr>
          <a:xfrm>
            <a:off x="838200" y="556995"/>
            <a:ext cx="10515600" cy="1133693"/>
          </a:xfrm>
        </p:spPr>
        <p:txBody>
          <a:bodyPr>
            <a:normAutofit/>
          </a:bodyPr>
          <a:lstStyle/>
          <a:p>
            <a:r>
              <a:rPr lang="fr-FR" sz="5200"/>
              <a:t>Etapes</a:t>
            </a:r>
            <a:endParaRPr lang="fr-BE" sz="5200"/>
          </a:p>
        </p:txBody>
      </p:sp>
      <p:sp>
        <p:nvSpPr>
          <p:cNvPr id="4" name="Espace réservé du numéro de diapositive 3">
            <a:extLst>
              <a:ext uri="{FF2B5EF4-FFF2-40B4-BE49-F238E27FC236}">
                <a16:creationId xmlns:a16="http://schemas.microsoft.com/office/drawing/2014/main" id="{D75A6A11-DEC7-492A-873E-D11E3A97FB9A}"/>
              </a:ext>
            </a:extLst>
          </p:cNvPr>
          <p:cNvSpPr>
            <a:spLocks noGrp="1"/>
          </p:cNvSpPr>
          <p:nvPr>
            <p:ph type="sldNum" sz="quarter" idx="12"/>
          </p:nvPr>
        </p:nvSpPr>
        <p:spPr>
          <a:xfrm>
            <a:off x="8610600" y="6356350"/>
            <a:ext cx="2743200" cy="365125"/>
          </a:xfrm>
        </p:spPr>
        <p:txBody>
          <a:bodyPr>
            <a:normAutofit/>
          </a:bodyPr>
          <a:lstStyle/>
          <a:p>
            <a:pPr>
              <a:spcAft>
                <a:spcPts val="600"/>
              </a:spcAft>
            </a:pPr>
            <a:fld id="{7EFC2A66-ABA7-4966-AC71-A702B9623C14}" type="slidenum">
              <a:rPr lang="fr-BE" smtClean="0"/>
              <a:pPr>
                <a:spcAft>
                  <a:spcPts val="600"/>
                </a:spcAft>
              </a:pPr>
              <a:t>8</a:t>
            </a:fld>
            <a:endParaRPr lang="fr-BE"/>
          </a:p>
        </p:txBody>
      </p:sp>
      <p:graphicFrame>
        <p:nvGraphicFramePr>
          <p:cNvPr id="5" name="Diagramme 4">
            <a:extLst>
              <a:ext uri="{FF2B5EF4-FFF2-40B4-BE49-F238E27FC236}">
                <a16:creationId xmlns:a16="http://schemas.microsoft.com/office/drawing/2014/main" id="{825D3221-8343-4F71-923E-551C44490AE1}"/>
              </a:ext>
            </a:extLst>
          </p:cNvPr>
          <p:cNvGraphicFramePr/>
          <p:nvPr>
            <p:extLst>
              <p:ext uri="{D42A27DB-BD31-4B8C-83A1-F6EECF244321}">
                <p14:modId xmlns:p14="http://schemas.microsoft.com/office/powerpoint/2010/main" val="39435664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2999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E4303-BE46-4832-9908-BC4EAF522BD9}"/>
              </a:ext>
            </a:extLst>
          </p:cNvPr>
          <p:cNvSpPr>
            <a:spLocks noGrp="1"/>
          </p:cNvSpPr>
          <p:nvPr>
            <p:ph type="title"/>
          </p:nvPr>
        </p:nvSpPr>
        <p:spPr/>
        <p:txBody>
          <a:bodyPr/>
          <a:lstStyle/>
          <a:p>
            <a:r>
              <a:rPr lang="fr-FR" dirty="0"/>
              <a:t>Echelle de gravité</a:t>
            </a:r>
            <a:endParaRPr lang="fr-BE" dirty="0"/>
          </a:p>
        </p:txBody>
      </p:sp>
      <p:sp>
        <p:nvSpPr>
          <p:cNvPr id="3" name="Espace réservé du contenu 2">
            <a:extLst>
              <a:ext uri="{FF2B5EF4-FFF2-40B4-BE49-F238E27FC236}">
                <a16:creationId xmlns:a16="http://schemas.microsoft.com/office/drawing/2014/main" id="{56855EB9-E81C-4E5C-902E-D126FABC993E}"/>
              </a:ext>
            </a:extLst>
          </p:cNvPr>
          <p:cNvSpPr>
            <a:spLocks noGrp="1"/>
          </p:cNvSpPr>
          <p:nvPr>
            <p:ph idx="1"/>
          </p:nvPr>
        </p:nvSpPr>
        <p:spPr>
          <a:xfrm>
            <a:off x="838200" y="1825625"/>
            <a:ext cx="10515600" cy="618637"/>
          </a:xfrm>
        </p:spPr>
        <p:txBody>
          <a:bodyPr/>
          <a:lstStyle/>
          <a:p>
            <a:r>
              <a:rPr lang="fr-FR" dirty="0"/>
              <a:t>Proposition</a:t>
            </a:r>
            <a:endParaRPr lang="fr-BE" dirty="0"/>
          </a:p>
        </p:txBody>
      </p:sp>
      <p:sp>
        <p:nvSpPr>
          <p:cNvPr id="4" name="Rectangle 3">
            <a:extLst>
              <a:ext uri="{FF2B5EF4-FFF2-40B4-BE49-F238E27FC236}">
                <a16:creationId xmlns:a16="http://schemas.microsoft.com/office/drawing/2014/main" id="{68C7B81D-4FF5-440B-BE5E-5EF939E7A1A5}"/>
              </a:ext>
            </a:extLst>
          </p:cNvPr>
          <p:cNvSpPr/>
          <p:nvPr/>
        </p:nvSpPr>
        <p:spPr>
          <a:xfrm>
            <a:off x="1266089" y="5490552"/>
            <a:ext cx="2584939" cy="100232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G1 - MINEURE</a:t>
            </a:r>
            <a:endParaRPr lang="fr-BE" dirty="0"/>
          </a:p>
        </p:txBody>
      </p:sp>
      <p:sp>
        <p:nvSpPr>
          <p:cNvPr id="5" name="Rectangle 4">
            <a:extLst>
              <a:ext uri="{FF2B5EF4-FFF2-40B4-BE49-F238E27FC236}">
                <a16:creationId xmlns:a16="http://schemas.microsoft.com/office/drawing/2014/main" id="{C0E689F8-0377-43D1-ACDD-CDECF7D20DCC}"/>
              </a:ext>
            </a:extLst>
          </p:cNvPr>
          <p:cNvSpPr/>
          <p:nvPr/>
        </p:nvSpPr>
        <p:spPr>
          <a:xfrm>
            <a:off x="1266088" y="4413739"/>
            <a:ext cx="2584939" cy="10023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2060"/>
                </a:solidFill>
              </a:rPr>
              <a:t>G2 - SIGNIFICATIVE</a:t>
            </a:r>
            <a:endParaRPr lang="fr-BE" dirty="0">
              <a:solidFill>
                <a:srgbClr val="002060"/>
              </a:solidFill>
            </a:endParaRPr>
          </a:p>
        </p:txBody>
      </p:sp>
      <p:sp>
        <p:nvSpPr>
          <p:cNvPr id="6" name="Rectangle 5">
            <a:extLst>
              <a:ext uri="{FF2B5EF4-FFF2-40B4-BE49-F238E27FC236}">
                <a16:creationId xmlns:a16="http://schemas.microsoft.com/office/drawing/2014/main" id="{FC015BDD-986C-40DB-B79B-F7199BF381D5}"/>
              </a:ext>
            </a:extLst>
          </p:cNvPr>
          <p:cNvSpPr/>
          <p:nvPr/>
        </p:nvSpPr>
        <p:spPr>
          <a:xfrm>
            <a:off x="1266088" y="3336926"/>
            <a:ext cx="2584939" cy="10023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2060"/>
                </a:solidFill>
              </a:rPr>
              <a:t>G3 - GRAVE</a:t>
            </a:r>
            <a:endParaRPr lang="fr-BE" dirty="0">
              <a:solidFill>
                <a:srgbClr val="002060"/>
              </a:solidFill>
            </a:endParaRPr>
          </a:p>
        </p:txBody>
      </p:sp>
      <p:sp>
        <p:nvSpPr>
          <p:cNvPr id="7" name="Rectangle 6">
            <a:extLst>
              <a:ext uri="{FF2B5EF4-FFF2-40B4-BE49-F238E27FC236}">
                <a16:creationId xmlns:a16="http://schemas.microsoft.com/office/drawing/2014/main" id="{B10FFE06-9510-4E64-9D51-8296A9BBFF6C}"/>
              </a:ext>
            </a:extLst>
          </p:cNvPr>
          <p:cNvSpPr/>
          <p:nvPr/>
        </p:nvSpPr>
        <p:spPr>
          <a:xfrm>
            <a:off x="1266087" y="2260113"/>
            <a:ext cx="2584939" cy="10023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G4 - CRITIQUE</a:t>
            </a:r>
            <a:endParaRPr lang="fr-BE" dirty="0"/>
          </a:p>
        </p:txBody>
      </p:sp>
      <p:sp>
        <p:nvSpPr>
          <p:cNvPr id="8" name="Rectangle 7">
            <a:extLst>
              <a:ext uri="{FF2B5EF4-FFF2-40B4-BE49-F238E27FC236}">
                <a16:creationId xmlns:a16="http://schemas.microsoft.com/office/drawing/2014/main" id="{DBE1C0A1-DAA2-4D50-8AF5-826327AE51E5}"/>
              </a:ext>
            </a:extLst>
          </p:cNvPr>
          <p:cNvSpPr/>
          <p:nvPr/>
        </p:nvSpPr>
        <p:spPr>
          <a:xfrm>
            <a:off x="4114800" y="5490552"/>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Aucun impact opérationnel ni sur les performances de l’activité ni sur la sécurité des personnes et des biens. La société surmontera la situation sans trop de difficultés.</a:t>
            </a:r>
            <a:endParaRPr lang="fr-BE" dirty="0">
              <a:solidFill>
                <a:schemeClr val="accent1">
                  <a:lumMod val="75000"/>
                </a:schemeClr>
              </a:solidFill>
            </a:endParaRPr>
          </a:p>
        </p:txBody>
      </p:sp>
      <p:sp>
        <p:nvSpPr>
          <p:cNvPr id="9" name="Rectangle 8">
            <a:extLst>
              <a:ext uri="{FF2B5EF4-FFF2-40B4-BE49-F238E27FC236}">
                <a16:creationId xmlns:a16="http://schemas.microsoft.com/office/drawing/2014/main" id="{6456CA7A-8289-46E4-95CC-C74DFEDE5BFD}"/>
              </a:ext>
            </a:extLst>
          </p:cNvPr>
          <p:cNvSpPr/>
          <p:nvPr/>
        </p:nvSpPr>
        <p:spPr>
          <a:xfrm>
            <a:off x="4114800" y="4413738"/>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Dégradation des performances de l’activité sans impacts sur la sécurité des personnes et des biens. La société surmontera la situation malgré quelques difficultés.</a:t>
            </a:r>
            <a:endParaRPr lang="fr-BE" dirty="0">
              <a:solidFill>
                <a:schemeClr val="accent1">
                  <a:lumMod val="75000"/>
                </a:schemeClr>
              </a:solidFill>
            </a:endParaRPr>
          </a:p>
        </p:txBody>
      </p:sp>
      <p:sp>
        <p:nvSpPr>
          <p:cNvPr id="10" name="Rectangle 9">
            <a:extLst>
              <a:ext uri="{FF2B5EF4-FFF2-40B4-BE49-F238E27FC236}">
                <a16:creationId xmlns:a16="http://schemas.microsoft.com/office/drawing/2014/main" id="{6CE5F1CB-AF66-4C3A-85B8-ACB8CDF33EF9}"/>
              </a:ext>
            </a:extLst>
          </p:cNvPr>
          <p:cNvSpPr/>
          <p:nvPr/>
        </p:nvSpPr>
        <p:spPr>
          <a:xfrm>
            <a:off x="4114800" y="3336924"/>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Forte dégradation des performances de l’activité, avec d’éventuels impacts significatifs sur la sécurité des personnes et des biens. La société surmontera la situation avec des sérieuses difficultés.</a:t>
            </a:r>
            <a:endParaRPr lang="fr-BE" dirty="0">
              <a:solidFill>
                <a:schemeClr val="accent1">
                  <a:lumMod val="75000"/>
                </a:schemeClr>
              </a:solidFill>
            </a:endParaRPr>
          </a:p>
        </p:txBody>
      </p:sp>
      <p:sp>
        <p:nvSpPr>
          <p:cNvPr id="11" name="Rectangle 10">
            <a:extLst>
              <a:ext uri="{FF2B5EF4-FFF2-40B4-BE49-F238E27FC236}">
                <a16:creationId xmlns:a16="http://schemas.microsoft.com/office/drawing/2014/main" id="{526D56CC-DB41-41EF-812F-9E9EF6AC918A}"/>
              </a:ext>
            </a:extLst>
          </p:cNvPr>
          <p:cNvSpPr/>
          <p:nvPr/>
        </p:nvSpPr>
        <p:spPr>
          <a:xfrm>
            <a:off x="4114800" y="2260110"/>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Incapacité pour la société d’assurer tout ou partie de son activité, avec d’éventuels impacts grave sur la sécurité des personnes et des biens. La société ne surmontera vraisemblablement pas la situation.</a:t>
            </a:r>
            <a:endParaRPr lang="fr-BE" dirty="0">
              <a:solidFill>
                <a:schemeClr val="accent1">
                  <a:lumMod val="75000"/>
                </a:schemeClr>
              </a:solidFill>
            </a:endParaRPr>
          </a:p>
        </p:txBody>
      </p:sp>
      <p:sp>
        <p:nvSpPr>
          <p:cNvPr id="12" name="Espace réservé du numéro de diapositive 11">
            <a:extLst>
              <a:ext uri="{FF2B5EF4-FFF2-40B4-BE49-F238E27FC236}">
                <a16:creationId xmlns:a16="http://schemas.microsoft.com/office/drawing/2014/main" id="{4F650ACB-39A4-46B6-AA68-D4C94B7E8993}"/>
              </a:ext>
            </a:extLst>
          </p:cNvPr>
          <p:cNvSpPr>
            <a:spLocks noGrp="1"/>
          </p:cNvSpPr>
          <p:nvPr>
            <p:ph type="sldNum" sz="quarter" idx="12"/>
          </p:nvPr>
        </p:nvSpPr>
        <p:spPr/>
        <p:txBody>
          <a:bodyPr/>
          <a:lstStyle/>
          <a:p>
            <a:fld id="{7EFC2A66-ABA7-4966-AC71-A702B9623C14}" type="slidenum">
              <a:rPr lang="fr-BE" smtClean="0"/>
              <a:t>80</a:t>
            </a:fld>
            <a:endParaRPr lang="fr-BE"/>
          </a:p>
        </p:txBody>
      </p:sp>
    </p:spTree>
    <p:extLst>
      <p:ext uri="{BB962C8B-B14F-4D97-AF65-F5344CB8AC3E}">
        <p14:creationId xmlns:p14="http://schemas.microsoft.com/office/powerpoint/2010/main" val="105283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37D86B-FBF7-4390-A9D9-83089C45CE32}"/>
              </a:ext>
            </a:extLst>
          </p:cNvPr>
          <p:cNvSpPr>
            <a:spLocks noGrp="1"/>
          </p:cNvSpPr>
          <p:nvPr>
            <p:ph type="title"/>
          </p:nvPr>
        </p:nvSpPr>
        <p:spPr>
          <a:xfrm>
            <a:off x="466722" y="586855"/>
            <a:ext cx="3201366" cy="3387497"/>
          </a:xfrm>
        </p:spPr>
        <p:txBody>
          <a:bodyPr anchor="b">
            <a:normAutofit/>
          </a:bodyPr>
          <a:lstStyle/>
          <a:p>
            <a:pPr algn="r"/>
            <a:r>
              <a:rPr lang="fr-FR" sz="4000">
                <a:solidFill>
                  <a:srgbClr val="FFFFFF"/>
                </a:solidFill>
              </a:rPr>
              <a:t>Echelle de gravité</a:t>
            </a:r>
            <a:endParaRPr lang="fr-BE" sz="4000">
              <a:solidFill>
                <a:srgbClr val="FFFFFF"/>
              </a:solidFill>
            </a:endParaRPr>
          </a:p>
        </p:txBody>
      </p:sp>
      <p:sp>
        <p:nvSpPr>
          <p:cNvPr id="3" name="Espace réservé du contenu 2">
            <a:extLst>
              <a:ext uri="{FF2B5EF4-FFF2-40B4-BE49-F238E27FC236}">
                <a16:creationId xmlns:a16="http://schemas.microsoft.com/office/drawing/2014/main" id="{611677BD-4242-4D8E-9F12-F6942BC72B79}"/>
              </a:ext>
            </a:extLst>
          </p:cNvPr>
          <p:cNvSpPr>
            <a:spLocks noGrp="1"/>
          </p:cNvSpPr>
          <p:nvPr>
            <p:ph idx="1"/>
          </p:nvPr>
        </p:nvSpPr>
        <p:spPr>
          <a:xfrm>
            <a:off x="4810259" y="649480"/>
            <a:ext cx="6555347" cy="5546047"/>
          </a:xfrm>
        </p:spPr>
        <p:txBody>
          <a:bodyPr anchor="ctr">
            <a:normAutofit/>
          </a:bodyPr>
          <a:lstStyle/>
          <a:p>
            <a:pPr marL="0" indent="0">
              <a:buNone/>
            </a:pPr>
            <a:r>
              <a:rPr lang="fr-FR" sz="2400" dirty="0"/>
              <a:t>Il est recommandé de rependre une échelle de gravité déjà définie dans l’organisation ou lors de l’étude des risques précédente</a:t>
            </a:r>
            <a:endParaRPr lang="fr-BE" sz="2400" dirty="0"/>
          </a:p>
        </p:txBody>
      </p:sp>
      <p:sp>
        <p:nvSpPr>
          <p:cNvPr id="4" name="Espace réservé du numéro de diapositive 3">
            <a:extLst>
              <a:ext uri="{FF2B5EF4-FFF2-40B4-BE49-F238E27FC236}">
                <a16:creationId xmlns:a16="http://schemas.microsoft.com/office/drawing/2014/main" id="{F97C9465-5385-4E77-89E8-FCF143E0A2DA}"/>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81</a:t>
            </a:fld>
            <a:endParaRPr lang="fr-BE" sz="1100">
              <a:solidFill>
                <a:schemeClr val="tx1">
                  <a:lumMod val="50000"/>
                  <a:lumOff val="50000"/>
                </a:schemeClr>
              </a:solidFill>
            </a:endParaRPr>
          </a:p>
        </p:txBody>
      </p:sp>
    </p:spTree>
    <p:extLst>
      <p:ext uri="{BB962C8B-B14F-4D97-AF65-F5344CB8AC3E}">
        <p14:creationId xmlns:p14="http://schemas.microsoft.com/office/powerpoint/2010/main" val="2221420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CBAF9-E9EA-4C41-B182-1E07ECAA50A6}"/>
              </a:ext>
            </a:extLst>
          </p:cNvPr>
          <p:cNvSpPr>
            <a:spLocks noGrp="1"/>
          </p:cNvSpPr>
          <p:nvPr>
            <p:ph type="title"/>
          </p:nvPr>
        </p:nvSpPr>
        <p:spPr/>
        <p:txBody>
          <a:bodyPr/>
          <a:lstStyle/>
          <a:p>
            <a:r>
              <a:rPr lang="fr-FR" dirty="0"/>
              <a:t>Echelle de gravité : 5</a:t>
            </a:r>
            <a:r>
              <a:rPr lang="fr-FR" baseline="30000" dirty="0"/>
              <a:t>ème</a:t>
            </a:r>
            <a:r>
              <a:rPr lang="fr-FR" dirty="0"/>
              <a:t> niveau</a:t>
            </a:r>
            <a:endParaRPr lang="fr-BE" dirty="0"/>
          </a:p>
        </p:txBody>
      </p:sp>
      <p:sp>
        <p:nvSpPr>
          <p:cNvPr id="4" name="Rectangle 3">
            <a:extLst>
              <a:ext uri="{FF2B5EF4-FFF2-40B4-BE49-F238E27FC236}">
                <a16:creationId xmlns:a16="http://schemas.microsoft.com/office/drawing/2014/main" id="{08CA4D92-CA84-462A-B3E9-5D766597F5A2}"/>
              </a:ext>
            </a:extLst>
          </p:cNvPr>
          <p:cNvSpPr/>
          <p:nvPr/>
        </p:nvSpPr>
        <p:spPr>
          <a:xfrm>
            <a:off x="1266087" y="3174513"/>
            <a:ext cx="2584939" cy="1819518"/>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G5 - CATASTROPHIQUE</a:t>
            </a:r>
            <a:endParaRPr lang="fr-BE" dirty="0"/>
          </a:p>
        </p:txBody>
      </p:sp>
      <p:sp>
        <p:nvSpPr>
          <p:cNvPr id="5" name="Rectangle 4">
            <a:extLst>
              <a:ext uri="{FF2B5EF4-FFF2-40B4-BE49-F238E27FC236}">
                <a16:creationId xmlns:a16="http://schemas.microsoft.com/office/drawing/2014/main" id="{DCFACF10-FE6E-4653-AB1B-8CD67B1F1337}"/>
              </a:ext>
            </a:extLst>
          </p:cNvPr>
          <p:cNvSpPr/>
          <p:nvPr/>
        </p:nvSpPr>
        <p:spPr>
          <a:xfrm>
            <a:off x="4114800" y="3174512"/>
            <a:ext cx="7239000" cy="181951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chemeClr val="accent1">
                    <a:lumMod val="75000"/>
                  </a:schemeClr>
                </a:solidFill>
              </a:rPr>
              <a:t>Écosystème(s) sectoriel(s) impacté(s) de façon importante, avec des </a:t>
            </a:r>
            <a:r>
              <a:rPr lang="fr-BE" dirty="0"/>
              <a:t> </a:t>
            </a:r>
            <a:r>
              <a:rPr lang="fr-BE" dirty="0">
                <a:solidFill>
                  <a:schemeClr val="accent1">
                    <a:lumMod val="75000"/>
                  </a:schemeClr>
                </a:solidFill>
              </a:rPr>
              <a:t>conséquences éventuellement durables. Et/ou : difficulté pour l’État, voire incapacité, d’assurer une fonction régalienne ou une de ses missions d’importance vitale. Et/ou : impacts critiques sur la sécurité des personnes et des biens (crise sanitaire, pollution environnementale majeure, destruction d’infrastructures essentielles, etc.)</a:t>
            </a:r>
          </a:p>
        </p:txBody>
      </p:sp>
      <p:sp>
        <p:nvSpPr>
          <p:cNvPr id="3" name="Espace réservé du numéro de diapositive 2">
            <a:extLst>
              <a:ext uri="{FF2B5EF4-FFF2-40B4-BE49-F238E27FC236}">
                <a16:creationId xmlns:a16="http://schemas.microsoft.com/office/drawing/2014/main" id="{B6D47425-FA38-4DD6-885A-F5F2B242E3F6}"/>
              </a:ext>
            </a:extLst>
          </p:cNvPr>
          <p:cNvSpPr>
            <a:spLocks noGrp="1"/>
          </p:cNvSpPr>
          <p:nvPr>
            <p:ph type="sldNum" sz="quarter" idx="12"/>
          </p:nvPr>
        </p:nvSpPr>
        <p:spPr/>
        <p:txBody>
          <a:bodyPr/>
          <a:lstStyle/>
          <a:p>
            <a:fld id="{7EFC2A66-ABA7-4966-AC71-A702B9623C14}" type="slidenum">
              <a:rPr lang="fr-BE" smtClean="0"/>
              <a:t>82</a:t>
            </a:fld>
            <a:endParaRPr lang="fr-BE"/>
          </a:p>
        </p:txBody>
      </p:sp>
    </p:spTree>
    <p:extLst>
      <p:ext uri="{BB962C8B-B14F-4D97-AF65-F5344CB8AC3E}">
        <p14:creationId xmlns:p14="http://schemas.microsoft.com/office/powerpoint/2010/main" val="669943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8E0F9-9DB0-472C-9360-8232FAD7826B}"/>
              </a:ext>
            </a:extLst>
          </p:cNvPr>
          <p:cNvSpPr>
            <a:spLocks noGrp="1"/>
          </p:cNvSpPr>
          <p:nvPr>
            <p:ph type="title"/>
          </p:nvPr>
        </p:nvSpPr>
        <p:spPr/>
        <p:txBody>
          <a:bodyPr/>
          <a:lstStyle/>
          <a:p>
            <a:r>
              <a:rPr lang="fr-FR" dirty="0"/>
              <a:t>Identifier les Gravités</a:t>
            </a:r>
            <a:endParaRPr lang="fr-BE" dirty="0"/>
          </a:p>
        </p:txBody>
      </p:sp>
      <p:sp>
        <p:nvSpPr>
          <p:cNvPr id="6" name="Titre 1">
            <a:extLst>
              <a:ext uri="{FF2B5EF4-FFF2-40B4-BE49-F238E27FC236}">
                <a16:creationId xmlns:a16="http://schemas.microsoft.com/office/drawing/2014/main" id="{48858281-B8E3-4595-BABF-50F99C960148}"/>
              </a:ext>
            </a:extLst>
          </p:cNvPr>
          <p:cNvSpPr txBox="1">
            <a:spLocks/>
          </p:cNvSpPr>
          <p:nvPr/>
        </p:nvSpPr>
        <p:spPr>
          <a:xfrm>
            <a:off x="7679472" y="398707"/>
            <a:ext cx="33410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b="1" dirty="0" err="1">
                <a:solidFill>
                  <a:srgbClr val="333333"/>
                </a:solidFill>
                <a:latin typeface="Source Sans Pro" panose="020B0503030403020204" pitchFamily="34" charset="0"/>
              </a:rPr>
              <a:t>Eurogenstib</a:t>
            </a:r>
            <a:endParaRPr lang="fr-BE" dirty="0"/>
          </a:p>
        </p:txBody>
      </p:sp>
      <p:pic>
        <p:nvPicPr>
          <p:cNvPr id="7" name="Image 6">
            <a:extLst>
              <a:ext uri="{FF2B5EF4-FFF2-40B4-BE49-F238E27FC236}">
                <a16:creationId xmlns:a16="http://schemas.microsoft.com/office/drawing/2014/main" id="{7AFCA7A0-6E78-49D6-9FF9-67A13F27071C}"/>
              </a:ext>
            </a:extLst>
          </p:cNvPr>
          <p:cNvPicPr>
            <a:picLocks noChangeAspect="1"/>
          </p:cNvPicPr>
          <p:nvPr/>
        </p:nvPicPr>
        <p:blipFill>
          <a:blip r:embed="rId3"/>
          <a:stretch>
            <a:fillRect/>
          </a:stretch>
        </p:blipFill>
        <p:spPr>
          <a:xfrm>
            <a:off x="6096000" y="398707"/>
            <a:ext cx="1284533" cy="1174035"/>
          </a:xfrm>
          <a:prstGeom prst="rect">
            <a:avLst/>
          </a:prstGeom>
        </p:spPr>
      </p:pic>
      <p:sp>
        <p:nvSpPr>
          <p:cNvPr id="32" name="Rectangle 31">
            <a:extLst>
              <a:ext uri="{FF2B5EF4-FFF2-40B4-BE49-F238E27FC236}">
                <a16:creationId xmlns:a16="http://schemas.microsoft.com/office/drawing/2014/main" id="{AED10101-CED9-40AD-968F-4507164978BC}"/>
              </a:ext>
            </a:extLst>
          </p:cNvPr>
          <p:cNvSpPr/>
          <p:nvPr/>
        </p:nvSpPr>
        <p:spPr>
          <a:xfrm>
            <a:off x="932839" y="5657116"/>
            <a:ext cx="2584939" cy="100232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G1 - MINEURE</a:t>
            </a:r>
            <a:endParaRPr lang="fr-BE" dirty="0"/>
          </a:p>
        </p:txBody>
      </p:sp>
      <p:sp>
        <p:nvSpPr>
          <p:cNvPr id="33" name="Rectangle 32">
            <a:extLst>
              <a:ext uri="{FF2B5EF4-FFF2-40B4-BE49-F238E27FC236}">
                <a16:creationId xmlns:a16="http://schemas.microsoft.com/office/drawing/2014/main" id="{FD50259C-7AFC-4DBC-9D21-F8C7A3604031}"/>
              </a:ext>
            </a:extLst>
          </p:cNvPr>
          <p:cNvSpPr/>
          <p:nvPr/>
        </p:nvSpPr>
        <p:spPr>
          <a:xfrm>
            <a:off x="932838" y="4580303"/>
            <a:ext cx="2584939" cy="100232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2060"/>
                </a:solidFill>
              </a:rPr>
              <a:t>G2 - SIGNIFICATIVE</a:t>
            </a:r>
            <a:endParaRPr lang="fr-BE" dirty="0">
              <a:solidFill>
                <a:srgbClr val="002060"/>
              </a:solidFill>
            </a:endParaRPr>
          </a:p>
        </p:txBody>
      </p:sp>
      <p:sp>
        <p:nvSpPr>
          <p:cNvPr id="34" name="Rectangle 33">
            <a:extLst>
              <a:ext uri="{FF2B5EF4-FFF2-40B4-BE49-F238E27FC236}">
                <a16:creationId xmlns:a16="http://schemas.microsoft.com/office/drawing/2014/main" id="{03139AF4-1AD8-444C-AB71-0677483F748A}"/>
              </a:ext>
            </a:extLst>
          </p:cNvPr>
          <p:cNvSpPr/>
          <p:nvPr/>
        </p:nvSpPr>
        <p:spPr>
          <a:xfrm>
            <a:off x="932838" y="3503490"/>
            <a:ext cx="2584939" cy="10023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2060"/>
                </a:solidFill>
              </a:rPr>
              <a:t>G3 - GRAVE</a:t>
            </a:r>
            <a:endParaRPr lang="fr-BE" dirty="0">
              <a:solidFill>
                <a:srgbClr val="002060"/>
              </a:solidFill>
            </a:endParaRPr>
          </a:p>
        </p:txBody>
      </p:sp>
      <p:sp>
        <p:nvSpPr>
          <p:cNvPr id="35" name="Rectangle 34">
            <a:extLst>
              <a:ext uri="{FF2B5EF4-FFF2-40B4-BE49-F238E27FC236}">
                <a16:creationId xmlns:a16="http://schemas.microsoft.com/office/drawing/2014/main" id="{55C76670-949E-42C1-941D-AE4CF4E2E172}"/>
              </a:ext>
            </a:extLst>
          </p:cNvPr>
          <p:cNvSpPr/>
          <p:nvPr/>
        </p:nvSpPr>
        <p:spPr>
          <a:xfrm>
            <a:off x="932837" y="2426677"/>
            <a:ext cx="2584939" cy="10023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G4 - CRITIQUE</a:t>
            </a:r>
            <a:endParaRPr lang="fr-BE" dirty="0"/>
          </a:p>
        </p:txBody>
      </p:sp>
      <p:sp>
        <p:nvSpPr>
          <p:cNvPr id="36" name="Rectangle 35">
            <a:extLst>
              <a:ext uri="{FF2B5EF4-FFF2-40B4-BE49-F238E27FC236}">
                <a16:creationId xmlns:a16="http://schemas.microsoft.com/office/drawing/2014/main" id="{55A671DC-7373-49C4-84EC-6D6F69D6653F}"/>
              </a:ext>
            </a:extLst>
          </p:cNvPr>
          <p:cNvSpPr/>
          <p:nvPr/>
        </p:nvSpPr>
        <p:spPr>
          <a:xfrm>
            <a:off x="3781550" y="5657116"/>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Aucun impact opérationnel ni sur les performances de l’activité si sur la sécurité des personnes et des biens. La société surmontera la situation sans trop de difficultés.</a:t>
            </a:r>
            <a:endParaRPr lang="fr-BE" dirty="0">
              <a:solidFill>
                <a:schemeClr val="accent1">
                  <a:lumMod val="75000"/>
                </a:schemeClr>
              </a:solidFill>
            </a:endParaRPr>
          </a:p>
        </p:txBody>
      </p:sp>
      <p:sp>
        <p:nvSpPr>
          <p:cNvPr id="37" name="Rectangle 36">
            <a:extLst>
              <a:ext uri="{FF2B5EF4-FFF2-40B4-BE49-F238E27FC236}">
                <a16:creationId xmlns:a16="http://schemas.microsoft.com/office/drawing/2014/main" id="{FF79DAA6-ABB5-4874-B222-4FD7F42903D9}"/>
              </a:ext>
            </a:extLst>
          </p:cNvPr>
          <p:cNvSpPr/>
          <p:nvPr/>
        </p:nvSpPr>
        <p:spPr>
          <a:xfrm>
            <a:off x="3781550" y="4580302"/>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Dégradation des performances de l’activité sans impacts sur la sécurité des personnes et des biens. La société surmontera la situation malgré quelques difficultés.</a:t>
            </a:r>
            <a:endParaRPr lang="fr-BE" dirty="0">
              <a:solidFill>
                <a:schemeClr val="accent1">
                  <a:lumMod val="75000"/>
                </a:schemeClr>
              </a:solidFill>
            </a:endParaRPr>
          </a:p>
        </p:txBody>
      </p:sp>
      <p:sp>
        <p:nvSpPr>
          <p:cNvPr id="38" name="Rectangle 37">
            <a:extLst>
              <a:ext uri="{FF2B5EF4-FFF2-40B4-BE49-F238E27FC236}">
                <a16:creationId xmlns:a16="http://schemas.microsoft.com/office/drawing/2014/main" id="{8EE72F57-710C-4076-8828-B99939716EFB}"/>
              </a:ext>
            </a:extLst>
          </p:cNvPr>
          <p:cNvSpPr/>
          <p:nvPr/>
        </p:nvSpPr>
        <p:spPr>
          <a:xfrm>
            <a:off x="3781550" y="3503488"/>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Forte dégradation des performances de l’activité, avec d’éventuels impacts significatifs sur la sécurité des personnes et des biens. La société surmontera la situation avec des sérieuses difficultés.</a:t>
            </a:r>
            <a:endParaRPr lang="fr-BE" dirty="0">
              <a:solidFill>
                <a:schemeClr val="accent1">
                  <a:lumMod val="75000"/>
                </a:schemeClr>
              </a:solidFill>
            </a:endParaRPr>
          </a:p>
        </p:txBody>
      </p:sp>
      <p:sp>
        <p:nvSpPr>
          <p:cNvPr id="39" name="Rectangle 38">
            <a:extLst>
              <a:ext uri="{FF2B5EF4-FFF2-40B4-BE49-F238E27FC236}">
                <a16:creationId xmlns:a16="http://schemas.microsoft.com/office/drawing/2014/main" id="{18119DC7-8179-459B-AF54-5FE160D0D1C7}"/>
              </a:ext>
            </a:extLst>
          </p:cNvPr>
          <p:cNvSpPr/>
          <p:nvPr/>
        </p:nvSpPr>
        <p:spPr>
          <a:xfrm>
            <a:off x="3781550" y="2426674"/>
            <a:ext cx="7239000" cy="100232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Incapacité pour la société d’assurer tout ou partie de son activité, avec d’éventuels impacts grave sur la sécurité des personnes et des biens. La société ne surmontera vraisemblablement pas la situation.</a:t>
            </a:r>
            <a:endParaRPr lang="fr-BE" dirty="0">
              <a:solidFill>
                <a:schemeClr val="accent1">
                  <a:lumMod val="75000"/>
                </a:schemeClr>
              </a:solidFill>
            </a:endParaRPr>
          </a:p>
        </p:txBody>
      </p:sp>
      <p:sp>
        <p:nvSpPr>
          <p:cNvPr id="4" name="Espace réservé du numéro de diapositive 3">
            <a:extLst>
              <a:ext uri="{FF2B5EF4-FFF2-40B4-BE49-F238E27FC236}">
                <a16:creationId xmlns:a16="http://schemas.microsoft.com/office/drawing/2014/main" id="{60D8C2AD-9239-4485-A667-6AAF3518AC46}"/>
              </a:ext>
            </a:extLst>
          </p:cNvPr>
          <p:cNvSpPr>
            <a:spLocks noGrp="1"/>
          </p:cNvSpPr>
          <p:nvPr>
            <p:ph type="sldNum" sz="quarter" idx="12"/>
          </p:nvPr>
        </p:nvSpPr>
        <p:spPr/>
        <p:txBody>
          <a:bodyPr/>
          <a:lstStyle/>
          <a:p>
            <a:fld id="{7EFC2A66-ABA7-4966-AC71-A702B9623C14}" type="slidenum">
              <a:rPr lang="fr-BE" smtClean="0"/>
              <a:t>83</a:t>
            </a:fld>
            <a:endParaRPr lang="fr-BE"/>
          </a:p>
        </p:txBody>
      </p:sp>
    </p:spTree>
    <p:extLst>
      <p:ext uri="{BB962C8B-B14F-4D97-AF65-F5344CB8AC3E}">
        <p14:creationId xmlns:p14="http://schemas.microsoft.com/office/powerpoint/2010/main" val="40058818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99C1291-6F68-4D64-9F06-035521164A12}"/>
              </a:ext>
            </a:extLst>
          </p:cNvPr>
          <p:cNvPicPr>
            <a:picLocks noChangeAspect="1"/>
          </p:cNvPicPr>
          <p:nvPr/>
        </p:nvPicPr>
        <p:blipFill>
          <a:blip r:embed="rId3"/>
          <a:stretch>
            <a:fillRect/>
          </a:stretch>
        </p:blipFill>
        <p:spPr>
          <a:xfrm>
            <a:off x="800100" y="177873"/>
            <a:ext cx="10531929" cy="6529796"/>
          </a:xfrm>
          <a:prstGeom prst="rect">
            <a:avLst/>
          </a:prstGeom>
        </p:spPr>
      </p:pic>
      <p:sp>
        <p:nvSpPr>
          <p:cNvPr id="2" name="Espace réservé du numéro de diapositive 1">
            <a:extLst>
              <a:ext uri="{FF2B5EF4-FFF2-40B4-BE49-F238E27FC236}">
                <a16:creationId xmlns:a16="http://schemas.microsoft.com/office/drawing/2014/main" id="{D7B21D88-04F7-4457-9AB8-59F5D9E7998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EFC2A66-ABA7-4966-AC71-A702B9623C14}" type="slidenum">
              <a:rPr lang="en-US" sz="1100">
                <a:solidFill>
                  <a:srgbClr val="FFFFFF"/>
                </a:solidFill>
              </a:rPr>
              <a:pPr>
                <a:spcAft>
                  <a:spcPts val="600"/>
                </a:spcAft>
              </a:pPr>
              <a:t>84</a:t>
            </a:fld>
            <a:endParaRPr lang="en-US" sz="1100">
              <a:solidFill>
                <a:srgbClr val="FFFFFF"/>
              </a:solidFill>
            </a:endParaRPr>
          </a:p>
        </p:txBody>
      </p:sp>
    </p:spTree>
    <p:extLst>
      <p:ext uri="{BB962C8B-B14F-4D97-AF65-F5344CB8AC3E}">
        <p14:creationId xmlns:p14="http://schemas.microsoft.com/office/powerpoint/2010/main" val="1858202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39CC80-CA81-4EFD-B571-843B745E835C}"/>
              </a:ext>
            </a:extLst>
          </p:cNvPr>
          <p:cNvSpPr>
            <a:spLocks noGrp="1"/>
          </p:cNvSpPr>
          <p:nvPr>
            <p:ph type="title"/>
          </p:nvPr>
        </p:nvSpPr>
        <p:spPr/>
        <p:txBody>
          <a:bodyPr/>
          <a:lstStyle/>
          <a:p>
            <a:r>
              <a:rPr lang="fr-FR" dirty="0"/>
              <a:t>Socle de sécurité</a:t>
            </a:r>
            <a:endParaRPr lang="fr-BE" dirty="0"/>
          </a:p>
        </p:txBody>
      </p:sp>
      <p:pic>
        <p:nvPicPr>
          <p:cNvPr id="5" name="Image 4">
            <a:extLst>
              <a:ext uri="{FF2B5EF4-FFF2-40B4-BE49-F238E27FC236}">
                <a16:creationId xmlns:a16="http://schemas.microsoft.com/office/drawing/2014/main" id="{3DECF877-D3B3-47C9-890A-5F4E784BBF65}"/>
              </a:ext>
            </a:extLst>
          </p:cNvPr>
          <p:cNvPicPr>
            <a:picLocks noChangeAspect="1"/>
          </p:cNvPicPr>
          <p:nvPr/>
        </p:nvPicPr>
        <p:blipFill>
          <a:blip r:embed="rId3"/>
          <a:stretch>
            <a:fillRect/>
          </a:stretch>
        </p:blipFill>
        <p:spPr>
          <a:xfrm>
            <a:off x="3219450" y="4943931"/>
            <a:ext cx="5753100" cy="1704975"/>
          </a:xfrm>
          <a:prstGeom prst="rect">
            <a:avLst/>
          </a:prstGeom>
        </p:spPr>
      </p:pic>
      <p:pic>
        <p:nvPicPr>
          <p:cNvPr id="7" name="Image 6">
            <a:extLst>
              <a:ext uri="{FF2B5EF4-FFF2-40B4-BE49-F238E27FC236}">
                <a16:creationId xmlns:a16="http://schemas.microsoft.com/office/drawing/2014/main" id="{3A563BBF-BA2A-46C0-B30E-092DF2E0E1BE}"/>
              </a:ext>
            </a:extLst>
          </p:cNvPr>
          <p:cNvPicPr>
            <a:picLocks noChangeAspect="1"/>
          </p:cNvPicPr>
          <p:nvPr/>
        </p:nvPicPr>
        <p:blipFill>
          <a:blip r:embed="rId4"/>
          <a:stretch>
            <a:fillRect/>
          </a:stretch>
        </p:blipFill>
        <p:spPr>
          <a:xfrm>
            <a:off x="3957442" y="3315156"/>
            <a:ext cx="4076700" cy="1628775"/>
          </a:xfrm>
          <a:prstGeom prst="rect">
            <a:avLst/>
          </a:prstGeom>
        </p:spPr>
      </p:pic>
      <p:pic>
        <p:nvPicPr>
          <p:cNvPr id="9" name="Image 8">
            <a:extLst>
              <a:ext uri="{FF2B5EF4-FFF2-40B4-BE49-F238E27FC236}">
                <a16:creationId xmlns:a16="http://schemas.microsoft.com/office/drawing/2014/main" id="{2D40FAA7-A6B5-48CF-A2EA-D21A8F945E99}"/>
              </a:ext>
            </a:extLst>
          </p:cNvPr>
          <p:cNvPicPr>
            <a:picLocks noChangeAspect="1"/>
          </p:cNvPicPr>
          <p:nvPr/>
        </p:nvPicPr>
        <p:blipFill>
          <a:blip r:embed="rId5"/>
          <a:stretch>
            <a:fillRect/>
          </a:stretch>
        </p:blipFill>
        <p:spPr>
          <a:xfrm>
            <a:off x="4828979" y="1348440"/>
            <a:ext cx="2333625" cy="1781175"/>
          </a:xfrm>
          <a:prstGeom prst="rect">
            <a:avLst/>
          </a:prstGeom>
        </p:spPr>
      </p:pic>
      <p:pic>
        <p:nvPicPr>
          <p:cNvPr id="11" name="Image 10">
            <a:extLst>
              <a:ext uri="{FF2B5EF4-FFF2-40B4-BE49-F238E27FC236}">
                <a16:creationId xmlns:a16="http://schemas.microsoft.com/office/drawing/2014/main" id="{D3C47E99-12A8-4C0D-8CE5-7EB21D119835}"/>
              </a:ext>
            </a:extLst>
          </p:cNvPr>
          <p:cNvPicPr>
            <a:picLocks noChangeAspect="1"/>
          </p:cNvPicPr>
          <p:nvPr/>
        </p:nvPicPr>
        <p:blipFill>
          <a:blip r:embed="rId6"/>
          <a:stretch>
            <a:fillRect/>
          </a:stretch>
        </p:blipFill>
        <p:spPr>
          <a:xfrm>
            <a:off x="3563941" y="3139010"/>
            <a:ext cx="5239481" cy="152421"/>
          </a:xfrm>
          <a:prstGeom prst="rect">
            <a:avLst/>
          </a:prstGeom>
        </p:spPr>
      </p:pic>
      <p:pic>
        <p:nvPicPr>
          <p:cNvPr id="13" name="Image 12">
            <a:extLst>
              <a:ext uri="{FF2B5EF4-FFF2-40B4-BE49-F238E27FC236}">
                <a16:creationId xmlns:a16="http://schemas.microsoft.com/office/drawing/2014/main" id="{8CDEFD63-CC7C-4FC2-A8D2-B70C61CE328B}"/>
              </a:ext>
            </a:extLst>
          </p:cNvPr>
          <p:cNvPicPr>
            <a:picLocks noChangeAspect="1"/>
          </p:cNvPicPr>
          <p:nvPr/>
        </p:nvPicPr>
        <p:blipFill>
          <a:blip r:embed="rId7"/>
          <a:stretch>
            <a:fillRect/>
          </a:stretch>
        </p:blipFill>
        <p:spPr>
          <a:xfrm>
            <a:off x="9260778" y="3294606"/>
            <a:ext cx="180975" cy="3324225"/>
          </a:xfrm>
          <a:prstGeom prst="rect">
            <a:avLst/>
          </a:prstGeom>
        </p:spPr>
      </p:pic>
      <p:pic>
        <p:nvPicPr>
          <p:cNvPr id="15" name="Image 14">
            <a:extLst>
              <a:ext uri="{FF2B5EF4-FFF2-40B4-BE49-F238E27FC236}">
                <a16:creationId xmlns:a16="http://schemas.microsoft.com/office/drawing/2014/main" id="{A08BF038-83A5-46E2-B1B3-958A3A525CDB}"/>
              </a:ext>
            </a:extLst>
          </p:cNvPr>
          <p:cNvPicPr>
            <a:picLocks noChangeAspect="1"/>
          </p:cNvPicPr>
          <p:nvPr/>
        </p:nvPicPr>
        <p:blipFill>
          <a:blip r:embed="rId8"/>
          <a:stretch>
            <a:fillRect/>
          </a:stretch>
        </p:blipFill>
        <p:spPr>
          <a:xfrm>
            <a:off x="9203953" y="1491315"/>
            <a:ext cx="257175" cy="1638300"/>
          </a:xfrm>
          <a:prstGeom prst="rect">
            <a:avLst/>
          </a:prstGeom>
        </p:spPr>
      </p:pic>
      <p:pic>
        <p:nvPicPr>
          <p:cNvPr id="17" name="Image 16">
            <a:extLst>
              <a:ext uri="{FF2B5EF4-FFF2-40B4-BE49-F238E27FC236}">
                <a16:creationId xmlns:a16="http://schemas.microsoft.com/office/drawing/2014/main" id="{5B41046F-B0CB-4423-8E6D-4A0C60699640}"/>
              </a:ext>
            </a:extLst>
          </p:cNvPr>
          <p:cNvPicPr>
            <a:picLocks noChangeAspect="1"/>
          </p:cNvPicPr>
          <p:nvPr/>
        </p:nvPicPr>
        <p:blipFill>
          <a:blip r:embed="rId9"/>
          <a:stretch>
            <a:fillRect/>
          </a:stretch>
        </p:blipFill>
        <p:spPr>
          <a:xfrm>
            <a:off x="7903597" y="1886602"/>
            <a:ext cx="1009650" cy="704850"/>
          </a:xfrm>
          <a:prstGeom prst="rect">
            <a:avLst/>
          </a:prstGeom>
        </p:spPr>
      </p:pic>
      <p:sp>
        <p:nvSpPr>
          <p:cNvPr id="3" name="ZoneTexte 2">
            <a:extLst>
              <a:ext uri="{FF2B5EF4-FFF2-40B4-BE49-F238E27FC236}">
                <a16:creationId xmlns:a16="http://schemas.microsoft.com/office/drawing/2014/main" id="{B12F8C7A-3CA2-452F-B1A1-E81A4F7F8903}"/>
              </a:ext>
            </a:extLst>
          </p:cNvPr>
          <p:cNvSpPr txBox="1"/>
          <p:nvPr/>
        </p:nvSpPr>
        <p:spPr>
          <a:xfrm>
            <a:off x="7903597" y="4112059"/>
            <a:ext cx="1846385" cy="646331"/>
          </a:xfrm>
          <a:prstGeom prst="rect">
            <a:avLst/>
          </a:prstGeom>
          <a:noFill/>
        </p:spPr>
        <p:txBody>
          <a:bodyPr wrap="square" rtlCol="0">
            <a:spAutoFit/>
          </a:bodyPr>
          <a:lstStyle/>
          <a:p>
            <a:r>
              <a:rPr lang="fr-FR" dirty="0">
                <a:solidFill>
                  <a:srgbClr val="A50021"/>
                </a:solidFill>
              </a:rPr>
              <a:t>Approche par conformité</a:t>
            </a:r>
            <a:endParaRPr lang="fr-BE" dirty="0">
              <a:solidFill>
                <a:srgbClr val="A50021"/>
              </a:solidFill>
            </a:endParaRPr>
          </a:p>
        </p:txBody>
      </p:sp>
      <p:sp>
        <p:nvSpPr>
          <p:cNvPr id="4" name="Espace réservé du numéro de diapositive 3">
            <a:extLst>
              <a:ext uri="{FF2B5EF4-FFF2-40B4-BE49-F238E27FC236}">
                <a16:creationId xmlns:a16="http://schemas.microsoft.com/office/drawing/2014/main" id="{44842D3F-204B-43ED-B6BC-15F46E932D40}"/>
              </a:ext>
            </a:extLst>
          </p:cNvPr>
          <p:cNvSpPr>
            <a:spLocks noGrp="1"/>
          </p:cNvSpPr>
          <p:nvPr>
            <p:ph type="sldNum" sz="quarter" idx="12"/>
          </p:nvPr>
        </p:nvSpPr>
        <p:spPr/>
        <p:txBody>
          <a:bodyPr/>
          <a:lstStyle/>
          <a:p>
            <a:fld id="{7EFC2A66-ABA7-4966-AC71-A702B9623C14}" type="slidenum">
              <a:rPr lang="fr-BE" smtClean="0"/>
              <a:t>85</a:t>
            </a:fld>
            <a:endParaRPr lang="fr-BE"/>
          </a:p>
        </p:txBody>
      </p:sp>
    </p:spTree>
    <p:extLst>
      <p:ext uri="{BB962C8B-B14F-4D97-AF65-F5344CB8AC3E}">
        <p14:creationId xmlns:p14="http://schemas.microsoft.com/office/powerpoint/2010/main" val="26515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6E45CE-F742-4294-977D-5A449EC5136E}"/>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Socle de sécurité : approche par conformité </a:t>
            </a: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0154D92F-99EC-4930-A1F3-0F3055170687}"/>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86</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3524DB10-608D-4CC2-A44A-C344CFF270A9}"/>
              </a:ext>
            </a:extLst>
          </p:cNvPr>
          <p:cNvGraphicFramePr>
            <a:graphicFrameLocks noGrp="1"/>
          </p:cNvGraphicFramePr>
          <p:nvPr>
            <p:ph idx="1"/>
            <p:extLst>
              <p:ext uri="{D42A27DB-BD31-4B8C-83A1-F6EECF244321}">
                <p14:modId xmlns:p14="http://schemas.microsoft.com/office/powerpoint/2010/main" val="326946846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2737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1AF8C8-FC64-4482-8BD4-5B23F89EA19F}"/>
              </a:ext>
            </a:extLst>
          </p:cNvPr>
          <p:cNvSpPr>
            <a:spLocks noGrp="1"/>
          </p:cNvSpPr>
          <p:nvPr>
            <p:ph type="title"/>
          </p:nvPr>
        </p:nvSpPr>
        <p:spPr>
          <a:xfrm>
            <a:off x="586478" y="1683756"/>
            <a:ext cx="3115265" cy="2396359"/>
          </a:xfrm>
        </p:spPr>
        <p:txBody>
          <a:bodyPr anchor="b">
            <a:normAutofit/>
          </a:bodyPr>
          <a:lstStyle/>
          <a:p>
            <a:pPr algn="r"/>
            <a:endParaRPr lang="fr-BE" sz="4000">
              <a:solidFill>
                <a:srgbClr val="FFFFFF"/>
              </a:solidFill>
            </a:endParaRPr>
          </a:p>
        </p:txBody>
      </p:sp>
      <p:sp>
        <p:nvSpPr>
          <p:cNvPr id="4" name="Espace réservé du numéro de diapositive 3">
            <a:extLst>
              <a:ext uri="{FF2B5EF4-FFF2-40B4-BE49-F238E27FC236}">
                <a16:creationId xmlns:a16="http://schemas.microsoft.com/office/drawing/2014/main" id="{69FB4F87-B641-4DF8-BB98-E89CD4EBB28C}"/>
              </a:ext>
            </a:extLst>
          </p:cNvPr>
          <p:cNvSpPr>
            <a:spLocks noGrp="1"/>
          </p:cNvSpPr>
          <p:nvPr>
            <p:ph type="sldNum" sz="quarter" idx="12"/>
          </p:nvPr>
        </p:nvSpPr>
        <p:spPr>
          <a:xfrm>
            <a:off x="11704320" y="6455664"/>
            <a:ext cx="448056" cy="365125"/>
          </a:xfrm>
        </p:spPr>
        <p:txBody>
          <a:bodyPr>
            <a:normAutofit/>
          </a:bodyPr>
          <a:lstStyle/>
          <a:p>
            <a:pPr>
              <a:spcAft>
                <a:spcPts val="600"/>
              </a:spcAft>
            </a:pPr>
            <a:fld id="{7EFC2A66-ABA7-4966-AC71-A702B9623C14}" type="slidenum">
              <a:rPr lang="fr-BE" sz="1100">
                <a:solidFill>
                  <a:schemeClr val="tx1">
                    <a:lumMod val="50000"/>
                    <a:lumOff val="50000"/>
                  </a:schemeClr>
                </a:solidFill>
              </a:rPr>
              <a:pPr>
                <a:spcAft>
                  <a:spcPts val="600"/>
                </a:spcAft>
              </a:pPr>
              <a:t>87</a:t>
            </a:fld>
            <a:endParaRPr lang="fr-BE" sz="1100">
              <a:solidFill>
                <a:schemeClr val="tx1">
                  <a:lumMod val="50000"/>
                  <a:lumOff val="50000"/>
                </a:schemeClr>
              </a:solidFill>
            </a:endParaRPr>
          </a:p>
        </p:txBody>
      </p:sp>
      <p:graphicFrame>
        <p:nvGraphicFramePr>
          <p:cNvPr id="6" name="Espace réservé du contenu 2">
            <a:extLst>
              <a:ext uri="{FF2B5EF4-FFF2-40B4-BE49-F238E27FC236}">
                <a16:creationId xmlns:a16="http://schemas.microsoft.com/office/drawing/2014/main" id="{5B2714CC-0DB6-4BE5-AEE4-C44E62B61B26}"/>
              </a:ext>
            </a:extLst>
          </p:cNvPr>
          <p:cNvGraphicFramePr>
            <a:graphicFrameLocks noGrp="1"/>
          </p:cNvGraphicFramePr>
          <p:nvPr>
            <p:ph idx="1"/>
            <p:extLst>
              <p:ext uri="{D42A27DB-BD31-4B8C-83A1-F6EECF244321}">
                <p14:modId xmlns:p14="http://schemas.microsoft.com/office/powerpoint/2010/main" val="11902844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8673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327D721-184C-4582-8F3B-F38047082C4B}"/>
              </a:ext>
            </a:extLst>
          </p:cNvPr>
          <p:cNvSpPr>
            <a:spLocks noGrp="1"/>
          </p:cNvSpPr>
          <p:nvPr>
            <p:ph type="title"/>
          </p:nvPr>
        </p:nvSpPr>
        <p:spPr>
          <a:xfrm>
            <a:off x="553952" y="169935"/>
            <a:ext cx="6714699" cy="1076355"/>
          </a:xfrm>
        </p:spPr>
        <p:txBody>
          <a:bodyPr vert="horz" lIns="91440" tIns="45720" rIns="91440" bIns="45720" rtlCol="0" anchor="b">
            <a:normAutofit/>
          </a:bodyPr>
          <a:lstStyle/>
          <a:p>
            <a:r>
              <a:rPr lang="en-US" sz="4800" kern="1200" dirty="0">
                <a:solidFill>
                  <a:srgbClr val="FFFFFF"/>
                </a:solidFill>
                <a:latin typeface="+mj-lt"/>
                <a:ea typeface="+mj-ea"/>
                <a:cs typeface="+mj-cs"/>
              </a:rPr>
              <a:t>Conclusion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numéro de diapositive 2">
            <a:extLst>
              <a:ext uri="{FF2B5EF4-FFF2-40B4-BE49-F238E27FC236}">
                <a16:creationId xmlns:a16="http://schemas.microsoft.com/office/drawing/2014/main" id="{C6A3DFEA-6A11-4329-8D1B-CDD58C061A2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EFC2A66-ABA7-4966-AC71-A702B9623C14}" type="slidenum">
              <a:rPr lang="en-US" sz="1100">
                <a:solidFill>
                  <a:srgbClr val="FFFFFF"/>
                </a:solidFill>
              </a:rPr>
              <a:pPr>
                <a:spcAft>
                  <a:spcPts val="600"/>
                </a:spcAft>
              </a:pPr>
              <a:t>88</a:t>
            </a:fld>
            <a:endParaRPr lang="en-US" sz="1100">
              <a:solidFill>
                <a:srgbClr val="FFFFFF"/>
              </a:solidFill>
            </a:endParaRPr>
          </a:p>
        </p:txBody>
      </p:sp>
      <p:sp>
        <p:nvSpPr>
          <p:cNvPr id="19" name="Rectangle 18">
            <a:extLst>
              <a:ext uri="{FF2B5EF4-FFF2-40B4-BE49-F238E27FC236}">
                <a16:creationId xmlns:a16="http://schemas.microsoft.com/office/drawing/2014/main" id="{627DA9F9-BA78-4F52-87A7-47F4925EB053}"/>
              </a:ext>
            </a:extLst>
          </p:cNvPr>
          <p:cNvSpPr/>
          <p:nvPr/>
        </p:nvSpPr>
        <p:spPr>
          <a:xfrm>
            <a:off x="3623373" y="1410085"/>
            <a:ext cx="5123793" cy="455371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400" dirty="0">
                <a:solidFill>
                  <a:schemeClr val="tx1"/>
                </a:solidFill>
              </a:rPr>
              <a:t>OBJET DE L’ETUDE</a:t>
            </a:r>
            <a:endParaRPr lang="fr-BE" sz="2400" dirty="0">
              <a:solidFill>
                <a:schemeClr val="tx1"/>
              </a:solidFill>
            </a:endParaRPr>
          </a:p>
        </p:txBody>
      </p:sp>
      <p:sp>
        <p:nvSpPr>
          <p:cNvPr id="21" name="Rectangle 20">
            <a:extLst>
              <a:ext uri="{FF2B5EF4-FFF2-40B4-BE49-F238E27FC236}">
                <a16:creationId xmlns:a16="http://schemas.microsoft.com/office/drawing/2014/main" id="{88183683-705F-4786-AA0E-0AFA645900F8}"/>
              </a:ext>
            </a:extLst>
          </p:cNvPr>
          <p:cNvSpPr/>
          <p:nvPr/>
        </p:nvSpPr>
        <p:spPr>
          <a:xfrm>
            <a:off x="3894014" y="2214126"/>
            <a:ext cx="4303986" cy="9932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t>Valeur Métier</a:t>
            </a:r>
            <a:endParaRPr lang="fr-BE" sz="4000" dirty="0"/>
          </a:p>
        </p:txBody>
      </p:sp>
      <p:sp>
        <p:nvSpPr>
          <p:cNvPr id="23" name="Rectangle 22">
            <a:extLst>
              <a:ext uri="{FF2B5EF4-FFF2-40B4-BE49-F238E27FC236}">
                <a16:creationId xmlns:a16="http://schemas.microsoft.com/office/drawing/2014/main" id="{1DDE2750-CFE5-4B01-8A79-E51BB14B327C}"/>
              </a:ext>
            </a:extLst>
          </p:cNvPr>
          <p:cNvSpPr/>
          <p:nvPr/>
        </p:nvSpPr>
        <p:spPr>
          <a:xfrm>
            <a:off x="3894013" y="3790678"/>
            <a:ext cx="1983827" cy="8040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Bien support 1</a:t>
            </a:r>
            <a:endParaRPr lang="fr-BE" dirty="0"/>
          </a:p>
        </p:txBody>
      </p:sp>
      <p:sp>
        <p:nvSpPr>
          <p:cNvPr id="24" name="Rectangle 23">
            <a:extLst>
              <a:ext uri="{FF2B5EF4-FFF2-40B4-BE49-F238E27FC236}">
                <a16:creationId xmlns:a16="http://schemas.microsoft.com/office/drawing/2014/main" id="{B0CD28B8-898F-499A-BA23-B84614FD7A22}"/>
              </a:ext>
            </a:extLst>
          </p:cNvPr>
          <p:cNvSpPr/>
          <p:nvPr/>
        </p:nvSpPr>
        <p:spPr>
          <a:xfrm>
            <a:off x="6214176" y="3790678"/>
            <a:ext cx="1983827" cy="8040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Bien support 2</a:t>
            </a:r>
            <a:endParaRPr lang="fr-BE" dirty="0"/>
          </a:p>
        </p:txBody>
      </p:sp>
      <p:cxnSp>
        <p:nvCxnSpPr>
          <p:cNvPr id="25" name="Connecteur : en angle 24">
            <a:extLst>
              <a:ext uri="{FF2B5EF4-FFF2-40B4-BE49-F238E27FC236}">
                <a16:creationId xmlns:a16="http://schemas.microsoft.com/office/drawing/2014/main" id="{12CAD1BA-C695-4A0D-A920-43EA5C87D89D}"/>
              </a:ext>
            </a:extLst>
          </p:cNvPr>
          <p:cNvCxnSpPr>
            <a:stCxn id="23" idx="0"/>
          </p:cNvCxnSpPr>
          <p:nvPr/>
        </p:nvCxnSpPr>
        <p:spPr>
          <a:xfrm rot="16200000" flipV="1">
            <a:off x="4594265" y="3499015"/>
            <a:ext cx="583324" cy="1"/>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Connecteur : en angle 25">
            <a:extLst>
              <a:ext uri="{FF2B5EF4-FFF2-40B4-BE49-F238E27FC236}">
                <a16:creationId xmlns:a16="http://schemas.microsoft.com/office/drawing/2014/main" id="{50A3110F-0069-42AF-A4A1-702A86AB25CF}"/>
              </a:ext>
            </a:extLst>
          </p:cNvPr>
          <p:cNvCxnSpPr>
            <a:cxnSpLocks/>
            <a:stCxn id="24" idx="0"/>
          </p:cNvCxnSpPr>
          <p:nvPr/>
        </p:nvCxnSpPr>
        <p:spPr>
          <a:xfrm rot="5400000" flipH="1" flipV="1">
            <a:off x="6920780" y="3499018"/>
            <a:ext cx="576970" cy="6351"/>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Losange 26">
            <a:extLst>
              <a:ext uri="{FF2B5EF4-FFF2-40B4-BE49-F238E27FC236}">
                <a16:creationId xmlns:a16="http://schemas.microsoft.com/office/drawing/2014/main" id="{BB92BA8A-7EA6-4CC5-A3E7-739FEED668F4}"/>
              </a:ext>
            </a:extLst>
          </p:cNvPr>
          <p:cNvSpPr/>
          <p:nvPr/>
        </p:nvSpPr>
        <p:spPr>
          <a:xfrm>
            <a:off x="7564752" y="1756926"/>
            <a:ext cx="930165" cy="80404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ER</a:t>
            </a:r>
            <a:endParaRPr lang="fr-BE" dirty="0"/>
          </a:p>
        </p:txBody>
      </p:sp>
    </p:spTree>
    <p:extLst>
      <p:ext uri="{BB962C8B-B14F-4D97-AF65-F5344CB8AC3E}">
        <p14:creationId xmlns:p14="http://schemas.microsoft.com/office/powerpoint/2010/main" val="80743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par>
                                <p:cTn id="13" presetID="2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P spid="24"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47DE1-15D5-4AF8-8324-1534FE416F10}"/>
              </a:ext>
            </a:extLst>
          </p:cNvPr>
          <p:cNvSpPr>
            <a:spLocks noGrp="1"/>
          </p:cNvSpPr>
          <p:nvPr>
            <p:ph type="title"/>
          </p:nvPr>
        </p:nvSpPr>
        <p:spPr>
          <a:xfrm>
            <a:off x="649651" y="358818"/>
            <a:ext cx="4509236" cy="1139139"/>
          </a:xfrm>
        </p:spPr>
        <p:txBody>
          <a:bodyPr>
            <a:normAutofit/>
          </a:bodyPr>
          <a:lstStyle/>
          <a:p>
            <a:r>
              <a:rPr lang="fr-FR" sz="3600" dirty="0"/>
              <a:t>Cadre de l’étude</a:t>
            </a:r>
            <a:endParaRPr lang="fr-BE" sz="3600" dirty="0"/>
          </a:p>
        </p:txBody>
      </p:sp>
      <p:sp>
        <p:nvSpPr>
          <p:cNvPr id="3" name="Espace réservé du contenu 2">
            <a:extLst>
              <a:ext uri="{FF2B5EF4-FFF2-40B4-BE49-F238E27FC236}">
                <a16:creationId xmlns:a16="http://schemas.microsoft.com/office/drawing/2014/main" id="{B4A39EF1-395C-42CF-8AD8-07440D227933}"/>
              </a:ext>
            </a:extLst>
          </p:cNvPr>
          <p:cNvSpPr>
            <a:spLocks noGrp="1"/>
          </p:cNvSpPr>
          <p:nvPr>
            <p:ph idx="1"/>
          </p:nvPr>
        </p:nvSpPr>
        <p:spPr>
          <a:xfrm>
            <a:off x="649651" y="1706369"/>
            <a:ext cx="4492454" cy="2875661"/>
          </a:xfrm>
        </p:spPr>
        <p:txBody>
          <a:bodyPr anchor="t">
            <a:noAutofit/>
          </a:bodyPr>
          <a:lstStyle/>
          <a:p>
            <a:r>
              <a:rPr lang="fr-FR" sz="2400" dirty="0"/>
              <a:t>Définir le cadre de l’étude</a:t>
            </a:r>
          </a:p>
          <a:p>
            <a:pPr lvl="1"/>
            <a:r>
              <a:rPr lang="fr-FR" dirty="0"/>
              <a:t>Déduction du niveau de granularité de l’étude</a:t>
            </a:r>
          </a:p>
          <a:p>
            <a:endParaRPr lang="fr-FR" sz="2400" dirty="0"/>
          </a:p>
          <a:p>
            <a:r>
              <a:rPr lang="fr-FR" sz="2400" dirty="0"/>
              <a:t>Identifier les participants</a:t>
            </a:r>
          </a:p>
          <a:p>
            <a:pPr lvl="1"/>
            <a:r>
              <a:rPr lang="fr-FR" dirty="0"/>
              <a:t>Leurs rôles</a:t>
            </a:r>
          </a:p>
          <a:p>
            <a:pPr lvl="1"/>
            <a:r>
              <a:rPr lang="fr-FR" dirty="0"/>
              <a:t>Leurs responsabilités</a:t>
            </a:r>
            <a:endParaRPr lang="fr-BE" dirty="0"/>
          </a:p>
        </p:txBody>
      </p:sp>
      <p:sp>
        <p:nvSpPr>
          <p:cNvPr id="14" name="Oval 13">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1853BB9E-589F-4CD4-849C-3C65887D4E41}"/>
              </a:ext>
            </a:extLst>
          </p:cNvPr>
          <p:cNvPicPr>
            <a:picLocks noChangeAspect="1"/>
          </p:cNvPicPr>
          <p:nvPr/>
        </p:nvPicPr>
        <p:blipFill rotWithShape="1">
          <a:blip r:embed="rId3"/>
          <a:srcRect t="2190" r="-1" b="-1"/>
          <a:stretch/>
        </p:blipFill>
        <p:spPr>
          <a:xfrm>
            <a:off x="5721428" y="358818"/>
            <a:ext cx="1730036"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6" name="Freeform: Shape 15">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626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0F6E6B1C-0457-48C0-89B2-828C8DEBBE61}"/>
              </a:ext>
            </a:extLst>
          </p:cNvPr>
          <p:cNvPicPr>
            <a:picLocks noChangeAspect="1"/>
          </p:cNvPicPr>
          <p:nvPr/>
        </p:nvPicPr>
        <p:blipFill rotWithShape="1">
          <a:blip r:embed="rId4"/>
          <a:srcRect t="4737" r="1" b="1647"/>
          <a:stretch/>
        </p:blipFill>
        <p:spPr>
          <a:xfrm>
            <a:off x="6055593" y="2715337"/>
            <a:ext cx="2506006"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Image 6">
            <a:extLst>
              <a:ext uri="{FF2B5EF4-FFF2-40B4-BE49-F238E27FC236}">
                <a16:creationId xmlns:a16="http://schemas.microsoft.com/office/drawing/2014/main" id="{AF069824-09BF-4CA2-917B-8452F3285A36}"/>
              </a:ext>
            </a:extLst>
          </p:cNvPr>
          <p:cNvPicPr>
            <a:picLocks noChangeAspect="1"/>
          </p:cNvPicPr>
          <p:nvPr/>
        </p:nvPicPr>
        <p:blipFill rotWithShape="1">
          <a:blip r:embed="rId5"/>
          <a:srcRect l="20230" r="19736" b="2"/>
          <a:stretch/>
        </p:blipFill>
        <p:spPr>
          <a:xfrm>
            <a:off x="8682918" y="197110"/>
            <a:ext cx="3285748" cy="3068604"/>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9" name="Espace réservé du numéro de diapositive 8">
            <a:extLst>
              <a:ext uri="{FF2B5EF4-FFF2-40B4-BE49-F238E27FC236}">
                <a16:creationId xmlns:a16="http://schemas.microsoft.com/office/drawing/2014/main" id="{C7C23276-4669-41DA-BF74-29DDDD74E65C}"/>
              </a:ext>
            </a:extLst>
          </p:cNvPr>
          <p:cNvSpPr>
            <a:spLocks noGrp="1"/>
          </p:cNvSpPr>
          <p:nvPr>
            <p:ph type="sldNum" sz="quarter" idx="12"/>
          </p:nvPr>
        </p:nvSpPr>
        <p:spPr>
          <a:xfrm>
            <a:off x="804484" y="6108192"/>
            <a:ext cx="548640" cy="548640"/>
          </a:xfrm>
          <a:prstGeom prst="ellipse">
            <a:avLst/>
          </a:prstGeom>
          <a:solidFill>
            <a:srgbClr val="275E1F"/>
          </a:solidFill>
        </p:spPr>
        <p:txBody>
          <a:bodyPr anchor="ctr">
            <a:normAutofit/>
          </a:bodyPr>
          <a:lstStyle/>
          <a:p>
            <a:pPr algn="ctr">
              <a:spcAft>
                <a:spcPts val="600"/>
              </a:spcAft>
            </a:pPr>
            <a:fld id="{7EFC2A66-ABA7-4966-AC71-A702B9623C14}" type="slidenum">
              <a:rPr lang="fr-BE" sz="1500">
                <a:solidFill>
                  <a:srgbClr val="FFFFFF"/>
                </a:solidFill>
              </a:rPr>
              <a:pPr algn="ctr">
                <a:spcAft>
                  <a:spcPts val="600"/>
                </a:spcAft>
              </a:pPr>
              <a:t>9</a:t>
            </a:fld>
            <a:endParaRPr lang="fr-BE" sz="1500">
              <a:solidFill>
                <a:srgbClr val="FFFFFF"/>
              </a:solidFill>
            </a:endParaRPr>
          </a:p>
        </p:txBody>
      </p:sp>
      <p:sp>
        <p:nvSpPr>
          <p:cNvPr id="20" name="Freeform: Shape 19">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474585A0-5338-409F-9BF1-31B75D0BF45A}"/>
              </a:ext>
            </a:extLst>
          </p:cNvPr>
          <p:cNvPicPr>
            <a:picLocks noChangeAspect="1"/>
          </p:cNvPicPr>
          <p:nvPr/>
        </p:nvPicPr>
        <p:blipFill rotWithShape="1">
          <a:blip r:embed="rId6"/>
          <a:srcRect l="4049" r="729" b="-2"/>
          <a:stretch/>
        </p:blipFill>
        <p:spPr>
          <a:xfrm>
            <a:off x="2103059" y="4675783"/>
            <a:ext cx="3402485"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2" name="Freeform: Shape 21">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Image 7">
            <a:extLst>
              <a:ext uri="{FF2B5EF4-FFF2-40B4-BE49-F238E27FC236}">
                <a16:creationId xmlns:a16="http://schemas.microsoft.com/office/drawing/2014/main" id="{B91C3CED-CEDC-4E79-B45B-10790D346E7C}"/>
              </a:ext>
            </a:extLst>
          </p:cNvPr>
          <p:cNvPicPr>
            <a:picLocks noChangeAspect="1"/>
          </p:cNvPicPr>
          <p:nvPr/>
        </p:nvPicPr>
        <p:blipFill rotWithShape="1">
          <a:blip r:embed="rId7"/>
          <a:srcRect t="10846" r="2" b="7677"/>
          <a:stretch/>
        </p:blipFill>
        <p:spPr>
          <a:xfrm>
            <a:off x="9413224" y="4049187"/>
            <a:ext cx="2775104"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6450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AB5C94DA-2191-42A6-B79D-D1B3E029B9D1}">
  <we:reference id="wa104381682" version="1.0.0.3" store="fr-FR" storeType="OMEX"/>
  <we:alternateReferences>
    <we:reference id="wa104381682" version="1.0.0.3" store="wa104381682" storeType="OMEX"/>
  </we:alternateReferences>
  <we:properties>
    <we:property name="addinSlideId" value="330"/>
    <we:property name="selectedSlug" value="&quot;TNZZDR&quot;"/>
    <we:property name="selectedQuestionId" value="&quot;601a72bfb6b18e66983c3ec7&quot;"/>
  </we:properties>
  <we:bindings/>
  <we:snapshot xmlns:r="http://schemas.openxmlformats.org/officeDocument/2006/relationships"/>
</we:webextension>
</file>

<file path=ppt/webextensions/webextension10.xml><?xml version="1.0" encoding="utf-8"?>
<we:webextension xmlns:we="http://schemas.microsoft.com/office/webextensions/webextension/2010/11" id="{D57AADA7-26BE-4201-84B5-D9D79D6EA6DD}">
  <we:reference id="wa104381682" version="1.0.0.3" store="fr-FR" storeType="OMEX"/>
  <we:alternateReferences>
    <we:reference id="wa104381682" version="1.0.0.3" store="wa104381682" storeType="OMEX"/>
  </we:alternateReferences>
  <we:properties>
    <we:property name="addinSlideId" value="340"/>
    <we:property name="selectedSlug" value="&quot;TNZZDR&quot;"/>
    <we:property name="selectedQuestionId" value="&quot;601aa18866165066b89f2604&quot;"/>
  </we:properties>
  <we:bindings/>
  <we:snapshot xmlns:r="http://schemas.openxmlformats.org/officeDocument/2006/relationships"/>
</we:webextension>
</file>

<file path=ppt/webextensions/webextension11.xml><?xml version="1.0" encoding="utf-8"?>
<we:webextension xmlns:we="http://schemas.microsoft.com/office/webextensions/webextension/2010/11" id="{00219CDD-D527-42EC-BEA7-A5A8F905A38C}">
  <we:reference id="wa104381682" version="1.0.0.3" store="fr-FR" storeType="OMEX"/>
  <we:alternateReferences>
    <we:reference id="wa104381682" version="1.0.0.3" store="wa104381682" storeType="OMEX"/>
  </we:alternateReferences>
  <we:properties>
    <we:property name="addinSlideId" value="343"/>
    <we:property name="selectedSlug" value="&quot;TNZZDR&quot;"/>
    <we:property name="selectedQuestionId" value="&quot;601aa1e2895ef6117d64a8e4&quot;"/>
  </we:properties>
  <we:bindings/>
  <we:snapshot xmlns:r="http://schemas.openxmlformats.org/officeDocument/2006/relationships"/>
</we:webextension>
</file>

<file path=ppt/webextensions/webextension12.xml><?xml version="1.0" encoding="utf-8"?>
<we:webextension xmlns:we="http://schemas.microsoft.com/office/webextensions/webextension/2010/11" id="{4EDB8EF9-4296-4BDA-8E43-D61FD0B9EEA6}">
  <we:reference id="wa104381682" version="1.0.0.3" store="fr-FR" storeType="OMEX"/>
  <we:alternateReferences>
    <we:reference id="wa104381682" version="1.0.0.3" store="wa104381682" storeType="OMEX"/>
  </we:alternateReferences>
  <we:properties>
    <we:property name="addinSlideId" value="342"/>
    <we:property name="selectedSlug" value="&quot;TNZZDR&quot;"/>
    <we:property name="selectedQuestionId" value="&quot;601aa1fe66165066b89f2864&quot;"/>
  </we:properties>
  <we:bindings/>
  <we:snapshot xmlns:r="http://schemas.openxmlformats.org/officeDocument/2006/relationships"/>
</we:webextension>
</file>

<file path=ppt/webextensions/webextension13.xml><?xml version="1.0" encoding="utf-8"?>
<we:webextension xmlns:we="http://schemas.microsoft.com/office/webextensions/webextension/2010/11" id="{4D72D88C-5C3F-412F-801F-75939DAB6FD4}">
  <we:reference id="wa104381682" version="1.0.0.3" store="fr-FR" storeType="OMEX"/>
  <we:alternateReferences>
    <we:reference id="wa104381682" version="1.0.0.3" store="wa104381682" storeType="OMEX"/>
  </we:alternateReferences>
  <we:properties>
    <we:property name="addinSlideId" value="285"/>
    <we:property name="selectedSlug" value="&quot;TNZZDR&quot;"/>
    <we:property name="selectedQuestionId" value="&quot;601aa32d910f21621967f2f4&quot;"/>
  </we:properties>
  <we:bindings/>
  <we:snapshot xmlns:r="http://schemas.openxmlformats.org/officeDocument/2006/relationships"/>
</we:webextension>
</file>

<file path=ppt/webextensions/webextension14.xml><?xml version="1.0" encoding="utf-8"?>
<we:webextension xmlns:we="http://schemas.microsoft.com/office/webextensions/webextension/2010/11" id="{5DC6388E-7F80-41FC-AFDE-6F7CF4C80AE9}">
  <we:reference id="wa104381682" version="1.0.0.3" store="fr-FR" storeType="OMEX"/>
  <we:alternateReferences>
    <we:reference id="wa104381682" version="1.0.0.3" store="wa104381682" storeType="OMEX"/>
  </we:alternateReferences>
  <we:properties>
    <we:property name="addinSlideId" value="286"/>
    <we:property name="selectedSlug" value="&quot;TNZZDR&quot;"/>
    <we:property name="selectedQuestionId" value="&quot;601aa3dbb6b18e66983cd205&quot;"/>
  </we:properties>
  <we:bindings/>
  <we:snapshot xmlns:r="http://schemas.openxmlformats.org/officeDocument/2006/relationships"/>
</we:webextension>
</file>

<file path=ppt/webextensions/webextension15.xml><?xml version="1.0" encoding="utf-8"?>
<we:webextension xmlns:we="http://schemas.microsoft.com/office/webextensions/webextension/2010/11" id="{DD13232D-8A2D-4F40-AE32-CDD18C4B21D6}">
  <we:reference id="wa104381682" version="1.0.0.3" store="fr-FR" storeType="OMEX"/>
  <we:alternateReferences>
    <we:reference id="wa104381682" version="1.0.0.3" store="wa104381682" storeType="OMEX"/>
  </we:alternateReferences>
  <we:properties>
    <we:property name="addinSlideId" value="287"/>
    <we:property name="selectedSlug" value="&quot;TNZZDR&quot;"/>
    <we:property name="selectedQuestionId" value="&quot;601aa40539b42c66bc01757a&quot;"/>
  </we:properties>
  <we:bindings/>
  <we:snapshot xmlns:r="http://schemas.openxmlformats.org/officeDocument/2006/relationships"/>
</we:webextension>
</file>

<file path=ppt/webextensions/webextension16.xml><?xml version="1.0" encoding="utf-8"?>
<we:webextension xmlns:we="http://schemas.microsoft.com/office/webextensions/webextension/2010/11" id="{0A0B0C57-E551-42F8-A708-CB47C33A4B6D}">
  <we:reference id="wa104381682" version="1.0.0.3" store="fr-FR" storeType="OMEX"/>
  <we:alternateReferences>
    <we:reference id="wa104381682" version="1.0.0.3" store="wa104381682" storeType="OMEX"/>
  </we:alternateReferences>
  <we:properties>
    <we:property name="addinSlideId" value="347"/>
    <we:property name="selectedSlug" value="&quot;TNZZDR&quot;"/>
    <we:property name="selectedQuestionId" value="&quot;601aa73a13ae1d66b28682c0&quot;"/>
  </we:properties>
  <we:bindings/>
  <we:snapshot xmlns:r="http://schemas.openxmlformats.org/officeDocument/2006/relationships"/>
</we:webextension>
</file>

<file path=ppt/webextensions/webextension17.xml><?xml version="1.0" encoding="utf-8"?>
<we:webextension xmlns:we="http://schemas.microsoft.com/office/webextensions/webextension/2010/11" id="{5612B0C0-B9D7-4D95-8350-BC20E5E76709}">
  <we:reference id="wa104381682" version="1.0.0.3" store="fr-FR" storeType="OMEX"/>
  <we:alternateReferences>
    <we:reference id="wa104381682" version="1.0.0.3" store="wa104381682" storeType="OMEX"/>
  </we:alternateReferences>
  <we:properties>
    <we:property name="addinSlideId" value="348"/>
    <we:property name="selectedSlug" value="&quot;TNZZDR&quot;"/>
    <we:property name="selectedQuestionId" value="&quot;601aa745d2a7526216014199&quot;"/>
  </we:properties>
  <we:bindings/>
  <we:snapshot xmlns:r="http://schemas.openxmlformats.org/officeDocument/2006/relationships"/>
</we:webextension>
</file>

<file path=ppt/webextensions/webextension18.xml><?xml version="1.0" encoding="utf-8"?>
<we:webextension xmlns:we="http://schemas.microsoft.com/office/webextensions/webextension/2010/11" id="{680DE5E9-7D3E-4D97-85CC-D2784C2F2CDA}">
  <we:reference id="wa104381682" version="1.0.0.3" store="fr-FR" storeType="OMEX"/>
  <we:alternateReferences>
    <we:reference id="wa104381682" version="1.0.0.3" store="wa104381682" storeType="OMEX"/>
  </we:alternateReferences>
  <we:properties>
    <we:property name="addinSlideId" value="349"/>
    <we:property name="selectedSlug" value="&quot;TNZZDR&quot;"/>
    <we:property name="selectedQuestionId" value="&quot;601aa74230799a6190a6a4cb&quot;"/>
  </we:properties>
  <we:bindings/>
  <we:snapshot xmlns:r="http://schemas.openxmlformats.org/officeDocument/2006/relationships"/>
</we:webextension>
</file>

<file path=ppt/webextensions/webextension19.xml><?xml version="1.0" encoding="utf-8"?>
<we:webextension xmlns:we="http://schemas.microsoft.com/office/webextensions/webextension/2010/11" id="{AFB6522A-C82E-49F9-99CD-234EA87D1113}">
  <we:reference id="wa104381682" version="1.0.0.3" store="fr-FR" storeType="OMEX"/>
  <we:alternateReferences>
    <we:reference id="wa104381682" version="1.0.0.3" store="wa104381682" storeType="OMEX"/>
  </we:alternateReferences>
  <we:properties>
    <we:property name="addinSlideId" value="350"/>
    <we:property name="selectedSlug" value="&quot;TNZZDR&quot;"/>
    <we:property name="selectedQuestionId" value="&quot;601aad791e257662dd4c67ad&quot;"/>
  </we:properties>
  <we:bindings/>
  <we:snapshot xmlns:r="http://schemas.openxmlformats.org/officeDocument/2006/relationships"/>
</we:webextension>
</file>

<file path=ppt/webextensions/webextension2.xml><?xml version="1.0" encoding="utf-8"?>
<we:webextension xmlns:we="http://schemas.microsoft.com/office/webextensions/webextension/2010/11" id="{1EC7F975-AE90-4B7A-8A83-0FF7D4124DF2}">
  <we:reference id="71a1a0ed-6cd0-4a6e-ad2d-015b8a8b43cb" version="1.0.0.4" store="EXCatalog" storeType="EXCatalog"/>
  <we:alternateReferences>
    <we:reference id="wa104381682" version="1.0.0.4" store="en-us" storeType="OMEX"/>
  </we:alternateReferences>
  <we:properties>
    <we:property name="addinSlideId" value="365"/>
    <we:property name="selectedSlug" value="&quot;TNZZDR&quot;"/>
    <we:property name="selectedQuestionId" value="&quot;6215fae5a66a911186a58f08&quot;"/>
  </we:properties>
  <we:bindings/>
  <we:snapshot xmlns:r="http://schemas.openxmlformats.org/officeDocument/2006/relationships" r:embed="rId1"/>
</we:webextension>
</file>

<file path=ppt/webextensions/webextension20.xml><?xml version="1.0" encoding="utf-8"?>
<we:webextension xmlns:we="http://schemas.microsoft.com/office/webextensions/webextension/2010/11" id="{4853D269-2072-4C85-80E5-532457379B30}">
  <we:reference id="wa104381682" version="1.0.0.3" store="fr-FR" storeType="OMEX"/>
  <we:alternateReferences>
    <we:reference id="wa104381682" version="1.0.0.3" store="wa104381682" storeType="OMEX"/>
  </we:alternateReferences>
  <we:properties>
    <we:property name="addinSlideId" value="352"/>
    <we:property name="selectedSlug" value="&quot;TNZZDR&quot;"/>
    <we:property name="selectedQuestionId" value="&quot;601aae702238ec118100ba43&quot;"/>
  </we:properties>
  <we:bindings/>
  <we:snapshot xmlns:r="http://schemas.openxmlformats.org/officeDocument/2006/relationships"/>
</we:webextension>
</file>

<file path=ppt/webextensions/webextension21.xml><?xml version="1.0" encoding="utf-8"?>
<we:webextension xmlns:we="http://schemas.microsoft.com/office/webextensions/webextension/2010/11" id="{C77EA30A-ECA5-438A-8FA0-097DCA235F3A}">
  <we:reference id="wa104381682" version="1.0.0.3" store="fr-FR" storeType="OMEX"/>
  <we:alternateReferences>
    <we:reference id="wa104381682" version="1.0.0.3" store="wa104381682" storeType="OMEX"/>
  </we:alternateReferences>
  <we:properties>
    <we:property name="addinSlideId" value="357"/>
    <we:property name="selectedSlug" value="&quot;TNZZDR&quot;"/>
    <we:property name="selectedQuestionId" value="&quot;601abda113ae1d66b286e0f7&quot;"/>
  </we:properties>
  <we:bindings/>
  <we:snapshot xmlns:r="http://schemas.openxmlformats.org/officeDocument/2006/relationships"/>
</we:webextension>
</file>

<file path=ppt/webextensions/webextension22.xml><?xml version="1.0" encoding="utf-8"?>
<we:webextension xmlns:we="http://schemas.microsoft.com/office/webextensions/webextension/2010/11" id="{356B25FC-5A07-41D1-9A1A-35AE811A9F14}">
  <we:reference id="wa104381682" version="1.0.0.3" store="fr-FR" storeType="OMEX"/>
  <we:alternateReferences>
    <we:reference id="wa104381682" version="1.0.0.3" store="wa104381682" storeType="OMEX"/>
  </we:alternateReferences>
  <we:properties>
    <we:property name="addinSlideId" value="358"/>
    <we:property name="selectedSlug" value="&quot;TNZZDR&quot;"/>
    <we:property name="selectedQuestionId" value="&quot;601abdb6d2a7526216019de1&quot;"/>
  </we:properties>
  <we:bindings/>
  <we:snapshot xmlns:r="http://schemas.openxmlformats.org/officeDocument/2006/relationships"/>
</we:webextension>
</file>

<file path=ppt/webextensions/webextension23.xml><?xml version="1.0" encoding="utf-8"?>
<we:webextension xmlns:we="http://schemas.microsoft.com/office/webextensions/webextension/2010/11" id="{7BA2225E-0E03-431E-AF35-7D1441831591}">
  <we:reference id="wa104381682" version="1.0.0.3" store="fr-FR" storeType="OMEX"/>
  <we:alternateReferences>
    <we:reference id="wa104381682" version="1.0.0.3" store="wa104381682" storeType="OMEX"/>
  </we:alternateReferences>
  <we:properties>
    <we:property name="addinSlideId" value="359"/>
    <we:property name="selectedSlug" value="&quot;TNZZDR&quot;"/>
    <we:property name="selectedQuestionId" value="&quot;601abddad2a7526216019f1c&quot;"/>
  </we:properties>
  <we:bindings/>
  <we:snapshot xmlns:r="http://schemas.openxmlformats.org/officeDocument/2006/relationships"/>
</we:webextension>
</file>

<file path=ppt/webextensions/webextension24.xml><?xml version="1.0" encoding="utf-8"?>
<we:webextension xmlns:we="http://schemas.microsoft.com/office/webextensions/webextension/2010/11" id="{188274DA-02DA-4648-A94C-82CE267F9802}">
  <we:reference id="wa104381682" version="1.0.0.3" store="fr-FR" storeType="OMEX"/>
  <we:alternateReferences>
    <we:reference id="wa104381682" version="1.0.0.3" store="wa104381682" storeType="OMEX"/>
  </we:alternateReferences>
  <we:properties>
    <we:property name="addinSlideId" value="360"/>
    <we:property name="selectedSlug" value="&quot;TNZZDR&quot;"/>
    <we:property name="selectedQuestionId" value="&quot;601abe6e8a799c62de59bad0&quot;"/>
  </we:properties>
  <we:bindings/>
  <we:snapshot xmlns:r="http://schemas.openxmlformats.org/officeDocument/2006/relationships"/>
</we:webextension>
</file>

<file path=ppt/webextensions/webextension25.xml><?xml version="1.0" encoding="utf-8"?>
<we:webextension xmlns:we="http://schemas.microsoft.com/office/webextensions/webextension/2010/11" id="{D94D8FAE-10E1-4F10-973C-5F2A9FB3D56A}">
  <we:reference id="wa104381682" version="1.0.0.3" store="fr-FR" storeType="OMEX"/>
  <we:alternateReferences>
    <we:reference id="wa104381682" version="1.0.0.3" store="wa104381682" storeType="OMEX"/>
  </we:alternateReferences>
  <we:properties>
    <we:property name="addinSlideId" value="361"/>
    <we:property name="selectedSlug" value="&quot;TNZZDR&quot;"/>
    <we:property name="selectedQuestionId" value="&quot;601abea6af4dd311771ac66e&quot;"/>
  </we:properties>
  <we:bindings/>
  <we:snapshot xmlns:r="http://schemas.openxmlformats.org/officeDocument/2006/relationships"/>
</we:webextension>
</file>

<file path=ppt/webextensions/webextension26.xml><?xml version="1.0" encoding="utf-8"?>
<we:webextension xmlns:we="http://schemas.microsoft.com/office/webextensions/webextension/2010/11" id="{0E026814-A459-45BD-ABBF-722421DD25A4}">
  <we:reference id="wa104381682" version="1.0.0.3" store="fr-FR" storeType="OMEX"/>
  <we:alternateReferences>
    <we:reference id="wa104381682" version="1.0.0.3" store="wa104381682" storeType="OMEX"/>
  </we:alternateReferences>
  <we:properties>
    <we:property name="addinSlideId" value="362"/>
    <we:property name="selectedSlug" value="&quot;TNZZDR&quot;"/>
    <we:property name="selectedQuestionId" value="&quot;601abee02238ec118100fad9&quot;"/>
  </we:properties>
  <we:bindings/>
  <we:snapshot xmlns:r="http://schemas.openxmlformats.org/officeDocument/2006/relationships"/>
</we:webextension>
</file>

<file path=ppt/webextensions/webextension27.xml><?xml version="1.0" encoding="utf-8"?>
<we:webextension xmlns:we="http://schemas.microsoft.com/office/webextensions/webextension/2010/11" id="{57371F6F-24B2-440F-9FCD-9C8CB78B4228}">
  <we:reference id="wa104381682" version="1.0.0.3" store="fr-FR" storeType="OMEX"/>
  <we:alternateReferences>
    <we:reference id="wa104381682" version="1.0.0.3" store="wa104381682" storeType="OMEX"/>
  </we:alternateReferences>
  <we:properties>
    <we:property name="addinSlideId" value="363"/>
    <we:property name="selectedSlug" value="&quot;TNZZDR&quot;"/>
    <we:property name="selectedQuestionId" value="&quot;601abf100877c66191ea4cf0&quot;"/>
  </we:properties>
  <we:bindings/>
  <we:snapshot xmlns:r="http://schemas.openxmlformats.org/officeDocument/2006/relationships"/>
</we:webextension>
</file>

<file path=ppt/webextensions/webextension28.xml><?xml version="1.0" encoding="utf-8"?>
<we:webextension xmlns:we="http://schemas.microsoft.com/office/webextensions/webextension/2010/11" id="{56E28479-6CBA-4C1D-8BFF-DD213B475077}">
  <we:reference id="wa104381682" version="1.0.0.3" store="fr-FR" storeType="OMEX"/>
  <we:alternateReferences>
    <we:reference id="wa104381682" version="1.0.0.3" store="wa104381682" storeType="OMEX"/>
  </we:alternateReferences>
  <we:properties>
    <we:property name="addinSlideId" value="355"/>
    <we:property name="selectedSlug" value="&quot;TNZZDR&quot;"/>
    <we:property name="selectedQuestionId" value="&quot;601ab79c97ada4620f3503b9&quot;"/>
  </we:properties>
  <we:bindings/>
  <we:snapshot xmlns:r="http://schemas.openxmlformats.org/officeDocument/2006/relationships"/>
</we:webextension>
</file>

<file path=ppt/webextensions/webextension29.xml><?xml version="1.0" encoding="utf-8"?>
<we:webextension xmlns:we="http://schemas.microsoft.com/office/webextensions/webextension/2010/11" id="{A0B2E20B-0D88-4F85-BDA2-50934813B780}">
  <we:reference id="wa104381682" version="1.0.0.3" store="fr-FR" storeType="OMEX"/>
  <we:alternateReferences>
    <we:reference id="wa104381682" version="1.0.0.3" store="wa104381682" storeType="OMEX"/>
  </we:alternateReferences>
  <we:properties>
    <we:property name="addinSlideId" value="356"/>
    <we:property name="selectedSlug" value="&quot;TNZZDR&quot;"/>
    <we:property name="selectedQuestionId" value="&quot;601ab9db97ada4620f350dba&quot;"/>
  </we:properties>
  <we:bindings/>
  <we:snapshot xmlns:r="http://schemas.openxmlformats.org/officeDocument/2006/relationships"/>
</we:webextension>
</file>

<file path=ppt/webextensions/webextension3.xml><?xml version="1.0" encoding="utf-8"?>
<we:webextension xmlns:we="http://schemas.microsoft.com/office/webextensions/webextension/2010/11" id="{D00B1B31-F444-437F-95D3-8757ECC96DA2}">
  <we:reference id="wa104381682" version="1.0.0.3" store="fr-FR" storeType="OMEX"/>
  <we:alternateReferences>
    <we:reference id="wa104381682" version="1.0.0.3" store="wa104381682" storeType="OMEX"/>
  </we:alternateReferences>
  <we:properties>
    <we:property name="addinSlideId" value="331"/>
    <we:property name="selectedSlug" value="&quot;TNZZDR&quot;"/>
    <we:property name="selectedQuestionId" value="&quot;601a7301a17c71669c4b6810&quot;"/>
  </we:properties>
  <we:bindings/>
  <we:snapshot xmlns:r="http://schemas.openxmlformats.org/officeDocument/2006/relationships"/>
</we:webextension>
</file>

<file path=ppt/webextensions/webextension4.xml><?xml version="1.0" encoding="utf-8"?>
<we:webextension xmlns:we="http://schemas.microsoft.com/office/webextensions/webextension/2010/11" id="{06036438-483D-4B9A-85A1-25CB3ABD585F}">
  <we:reference id="wa104381682" version="1.0.0.3" store="fr-FR" storeType="OMEX"/>
  <we:alternateReferences>
    <we:reference id="wa104381682" version="1.0.0.3" store="wa104381682" storeType="OMEX"/>
  </we:alternateReferences>
  <we:properties>
    <we:property name="addinSlideId" value="334"/>
    <we:property name="selectedSlug" value="&quot;TNZZDR&quot;"/>
    <we:property name="selectedQuestionId" value="&quot;601a81ff30799a6190a637e4&quot;"/>
  </we:properties>
  <we:bindings/>
  <we:snapshot xmlns:r="http://schemas.openxmlformats.org/officeDocument/2006/relationships"/>
</we:webextension>
</file>

<file path=ppt/webextensions/webextension5.xml><?xml version="1.0" encoding="utf-8"?>
<we:webextension xmlns:we="http://schemas.microsoft.com/office/webextensions/webextension/2010/11" id="{FD26B4CA-EDC6-4B36-8A4B-B48AB747398C}">
  <we:reference id="wa104381682" version="1.0.0.3" store="fr-FR" storeType="OMEX"/>
  <we:alternateReferences>
    <we:reference id="wa104381682" version="1.0.0.3" store="wa104381682" storeType="OMEX"/>
  </we:alternateReferences>
  <we:properties>
    <we:property name="addinSlideId" value="335"/>
    <we:property name="selectedSlug" value="&quot;TNZZDR&quot;"/>
    <we:property name="selectedQuestionId" value="&quot;601a8937136ece62e16687e7&quot;"/>
  </we:properties>
  <we:bindings/>
  <we:snapshot xmlns:r="http://schemas.openxmlformats.org/officeDocument/2006/relationships"/>
</we:webextension>
</file>

<file path=ppt/webextensions/webextension6.xml><?xml version="1.0" encoding="utf-8"?>
<we:webextension xmlns:we="http://schemas.microsoft.com/office/webextensions/webextension/2010/11" id="{D5AC5546-8BC0-4A2B-A1E8-54A93F5263E6}">
  <we:reference id="wa104381682" version="1.0.0.3" store="fr-FR" storeType="OMEX"/>
  <we:alternateReferences>
    <we:reference id="wa104381682" version="1.0.0.3" store="wa104381682" storeType="OMEX"/>
  </we:alternateReferences>
  <we:properties>
    <we:property name="addinSlideId" value="336"/>
    <we:property name="selectedSlug" value="&quot;TNZZDR&quot;"/>
    <we:property name="selectedQuestionId" value="&quot;601a897d136ece62e16688ea&quot;"/>
  </we:properties>
  <we:bindings/>
  <we:snapshot xmlns:r="http://schemas.openxmlformats.org/officeDocument/2006/relationships"/>
</we:webextension>
</file>

<file path=ppt/webextensions/webextension7.xml><?xml version="1.0" encoding="utf-8"?>
<we:webextension xmlns:we="http://schemas.microsoft.com/office/webextensions/webextension/2010/11" id="{57EAC01E-400D-45E5-B7FF-A560F6F01035}">
  <we:reference id="wa104381682" version="1.0.0.3" store="fr-FR" storeType="OMEX"/>
  <we:alternateReferences>
    <we:reference id="wa104381682" version="1.0.0.3" store="wa104381682" storeType="OMEX"/>
  </we:alternateReferences>
  <we:properties>
    <we:property name="addinSlideId" value="318"/>
    <we:property name="selectedSlug" value="&quot;TNZZDR&quot;"/>
    <we:property name="selectedQuestionId" value="&quot;601a89cc136ece62e16689ce&quot;"/>
  </we:properties>
  <we:bindings/>
  <we:snapshot xmlns:r="http://schemas.openxmlformats.org/officeDocument/2006/relationships"/>
</we:webextension>
</file>

<file path=ppt/webextensions/webextension8.xml><?xml version="1.0" encoding="utf-8"?>
<we:webextension xmlns:we="http://schemas.microsoft.com/office/webextensions/webextension/2010/11" id="{276535D5-F476-4DCE-9603-058680C90E70}">
  <we:reference id="wa104381682" version="1.0.0.3" store="fr-FR" storeType="OMEX"/>
  <we:alternateReferences>
    <we:reference id="wa104381682" version="1.0.0.3" store="wa104381682" storeType="OMEX"/>
  </we:alternateReferences>
  <we:properties>
    <we:property name="addinSlideId" value="337"/>
    <we:property name="selectedSlug" value="&quot;TNZZDR&quot;"/>
    <we:property name="selectedQuestionId" value="&quot;601a9e3b136ece62e166bb61&quot;"/>
  </we:properties>
  <we:bindings/>
  <we:snapshot xmlns:r="http://schemas.openxmlformats.org/officeDocument/2006/relationships"/>
</we:webextension>
</file>

<file path=ppt/webextensions/webextension9.xml><?xml version="1.0" encoding="utf-8"?>
<we:webextension xmlns:we="http://schemas.microsoft.com/office/webextensions/webextension/2010/11" id="{3A4FCA11-AEDD-4709-B51A-E5B4772209E3}">
  <we:reference id="wa104381682" version="1.0.0.3" store="fr-FR" storeType="OMEX"/>
  <we:alternateReferences>
    <we:reference id="wa104381682" version="1.0.0.3" store="wa104381682" storeType="OMEX"/>
  </we:alternateReferences>
  <we:properties>
    <we:property name="addinSlideId" value="339"/>
    <we:property name="selectedSlug" value="&quot;TNZZDR&quot;"/>
    <we:property name="selectedQuestionId" value="&quot;601aa0e139b42c66bc0165a2&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6550</TotalTime>
  <Words>2688</Words>
  <Application>Microsoft Office PowerPoint</Application>
  <PresentationFormat>Grand écran</PresentationFormat>
  <Paragraphs>539</Paragraphs>
  <Slides>88</Slides>
  <Notes>87</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88</vt:i4>
      </vt:variant>
    </vt:vector>
  </HeadingPairs>
  <TitlesOfParts>
    <vt:vector size="96" baseType="lpstr">
      <vt:lpstr>Arial</vt:lpstr>
      <vt:lpstr>Arial</vt:lpstr>
      <vt:lpstr>Calibri</vt:lpstr>
      <vt:lpstr>Calibri Light</vt:lpstr>
      <vt:lpstr>charter</vt:lpstr>
      <vt:lpstr>sofia-pro</vt:lpstr>
      <vt:lpstr>Source Sans Pro</vt:lpstr>
      <vt:lpstr>Thème Office</vt:lpstr>
      <vt:lpstr>Cadrage et socle de sécurité</vt:lpstr>
      <vt:lpstr>Présentation PowerPoint</vt:lpstr>
      <vt:lpstr>Présentation PowerPoint</vt:lpstr>
      <vt:lpstr>Rappels</vt:lpstr>
      <vt:lpstr>Objectifs de l’atelier « Cadrage et socle de sécurité »</vt:lpstr>
      <vt:lpstr>Les artefacts</vt:lpstr>
      <vt:lpstr>Les livrables</vt:lpstr>
      <vt:lpstr>Etapes</vt:lpstr>
      <vt:lpstr>Cadre de l’étude</vt:lpstr>
      <vt:lpstr>Déduction du niveau de granularité de l’étude</vt:lpstr>
      <vt:lpstr>Identifier les participants</vt:lpstr>
      <vt:lpstr>Présentation PowerPoint</vt:lpstr>
      <vt:lpstr>Identifier les participants : Matrice RACI</vt:lpstr>
      <vt:lpstr>Identifier les participants : Matrice RACI</vt:lpstr>
      <vt:lpstr>Identifier les participants : Matrice RACI</vt:lpstr>
      <vt:lpstr>Développement d'une application web pour le marketing : matrice RACI</vt:lpstr>
      <vt:lpstr>Identifier les participants : Matrice RACI</vt:lpstr>
      <vt:lpstr>Présentation PowerPoint</vt:lpstr>
      <vt:lpstr>Présentation PowerPoint</vt:lpstr>
      <vt:lpstr>Périmètre métier et technique</vt:lpstr>
      <vt:lpstr>Présentation PowerPoint</vt:lpstr>
      <vt:lpstr>Valeurs métiers</vt:lpstr>
      <vt:lpstr>Présentation PowerPoint</vt:lpstr>
      <vt:lpstr>Nature de la valeur métier </vt:lpstr>
      <vt:lpstr>Les biens supports</vt:lpstr>
      <vt:lpstr>Présentation PowerPoint</vt:lpstr>
      <vt:lpstr>Les biens supports : Matériel</vt:lpstr>
      <vt:lpstr>Les biens supports : Logiciel</vt:lpstr>
      <vt:lpstr>Les biens supports : réseau</vt:lpstr>
      <vt:lpstr>Les biens supports : Organisation</vt:lpstr>
      <vt:lpstr>Les biens supports : Locaux et installation physique</vt:lpstr>
      <vt:lpstr>Exemple : société de biotechnologies</vt:lpstr>
      <vt:lpstr>Eurogenstib</vt:lpstr>
      <vt:lpstr>Présentation PowerPoint</vt:lpstr>
      <vt:lpstr>Mission</vt:lpstr>
      <vt:lpstr>Valeurs métier et biens supports</vt:lpstr>
      <vt:lpstr>Valeurs métier et biens supports</vt:lpstr>
      <vt:lpstr>Eurogenstib</vt:lpstr>
      <vt:lpstr>Présentation PowerPoint</vt:lpstr>
      <vt:lpstr>Dénomination des valeurs métiers</vt:lpstr>
      <vt:lpstr>Présentation PowerPoint</vt:lpstr>
      <vt:lpstr>Présentation PowerPoint</vt:lpstr>
      <vt:lpstr>Présentation PowerPoint</vt:lpstr>
      <vt:lpstr>Quelle est la nature de la valeur métier ? Processus ? Information ?</vt:lpstr>
      <vt:lpstr>Eurogenstib</vt:lpstr>
      <vt:lpstr>Fabriquer des vaccins</vt:lpstr>
      <vt:lpstr>Recherche et développement (R&amp;D)</vt:lpstr>
      <vt:lpstr>Traçabilité et contrôle</vt:lpstr>
      <vt:lpstr>Qui sont les responsables de la valeur métier ?</vt:lpstr>
      <vt:lpstr>Eurogenstib</vt:lpstr>
      <vt:lpstr>Présentation PowerPoint</vt:lpstr>
      <vt:lpstr>Présentation PowerPoint</vt:lpstr>
      <vt:lpstr>Présentation PowerPoint</vt:lpstr>
      <vt:lpstr>Quels sont les biens supports associés ?</vt:lpstr>
      <vt:lpstr>Rappels</vt:lpstr>
      <vt:lpstr>Evènement redouté</vt:lpstr>
      <vt:lpstr>Risque</vt:lpstr>
      <vt:lpstr>Evènement redouté</vt:lpstr>
      <vt:lpstr>Identifier les évènement redoutés</vt:lpstr>
      <vt:lpstr>Présentation PowerPoint</vt:lpstr>
      <vt:lpstr>Evènements redoutés que pourraient avoir les différentes valeurs métiers d’Eurogenstib</vt:lpstr>
      <vt:lpstr>Impacts</vt:lpstr>
      <vt:lpstr>Présentation PowerPoint</vt:lpstr>
      <vt:lpstr>Evènement redouté</vt:lpstr>
      <vt:lpstr>Catégorie d’impacts</vt:lpstr>
      <vt:lpstr>Catégorie d’impacts</vt:lpstr>
      <vt:lpstr>Identifier les catégories d’impacts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Echelle de gravité</vt:lpstr>
      <vt:lpstr>Echelle</vt:lpstr>
      <vt:lpstr>Présentation PowerPoint</vt:lpstr>
      <vt:lpstr>Qualités d’une bonne échelle </vt:lpstr>
      <vt:lpstr>Présentation PowerPoint</vt:lpstr>
      <vt:lpstr>Echelle de gravité</vt:lpstr>
      <vt:lpstr>Echelle de gravité</vt:lpstr>
      <vt:lpstr>Echelle de gravité : 5ème niveau</vt:lpstr>
      <vt:lpstr>Identifier les Gravités</vt:lpstr>
      <vt:lpstr>Présentation PowerPoint</vt:lpstr>
      <vt:lpstr>Socle de sécurité</vt:lpstr>
      <vt:lpstr>Socle de sécurité : approche par conformité </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Cadrage et socle de sécurité</dc:title>
  <dc:creator>Benoît Parthoens</dc:creator>
  <cp:lastModifiedBy>Benoît Parthoens</cp:lastModifiedBy>
  <cp:revision>157</cp:revision>
  <dcterms:created xsi:type="dcterms:W3CDTF">2020-12-27T14:57:10Z</dcterms:created>
  <dcterms:modified xsi:type="dcterms:W3CDTF">2023-02-12T11:56:49Z</dcterms:modified>
</cp:coreProperties>
</file>